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9" r:id="rId4"/>
    <p:sldId id="260" r:id="rId5"/>
    <p:sldId id="261" r:id="rId6"/>
    <p:sldId id="258" r:id="rId7"/>
    <p:sldId id="263" r:id="rId8"/>
    <p:sldId id="257" r:id="rId9"/>
    <p:sldId id="267" r:id="rId10"/>
    <p:sldId id="264" r:id="rId11"/>
    <p:sldId id="270" r:id="rId12"/>
    <p:sldId id="271" r:id="rId13"/>
    <p:sldId id="272" r:id="rId14"/>
    <p:sldId id="273" r:id="rId15"/>
    <p:sldId id="274" r:id="rId16"/>
    <p:sldId id="266" r:id="rId17"/>
    <p:sldId id="268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00CC"/>
    <a:srgbClr val="0033CC"/>
    <a:srgbClr val="CC00CC"/>
    <a:srgbClr val="FF3399"/>
    <a:srgbClr val="FF66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6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226F27-C6C2-457C-AC7A-423BEABB485C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F704D9-D2CD-4A17-844D-1C028C0E6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344C2F-05B7-4F7E-95B3-35CE6A01ED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D7FF-4E4E-498B-88C9-F0EE46B7F01D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A7D4-9C3C-4426-B25B-E3949C5B7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95F5-8B8C-494E-9C73-D2112FE3329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BF61-DC83-4A2A-B269-84D06ECCF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3D4D5-FBB9-4F1B-BEC8-0638F6A634D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4372-2E43-47E3-954A-49DA4E4CC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99B1-FA6E-4300-9153-3967DC5E8D4C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7DCD-059E-4C6E-A9D1-4D8FF25EA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F8E4-A2C0-4FEC-82FB-E52ECFFDD01D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CC92-B6CF-4B18-8B42-839CF42EE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0C2B-176E-4A48-976D-ACD4B3C346E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39545-3834-49CE-A376-5BB8B4DBB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693C-FEBB-4D8C-8EE0-FFAACF4F2FF9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7EEC-98BF-4CDF-8C72-463DE96FB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C379-06D6-4529-B305-9300499C0B2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1A20F-5FC9-4422-AEA3-26D0BD1A9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1574-DD89-4B1D-AB8D-77308D42C31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40D9-A744-4C9E-8FA1-963789D54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9FB5-BA43-4460-97E0-BF166CF8596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0690-0B16-4D7C-A392-1891FB181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6944-D8C6-4CB1-A656-1065EB3D902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AC9C-A726-4041-B8A3-677B268C5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0D7FFE-5688-47A2-81A4-5CEFD44F99D8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01987-59B6-4C63-851B-0C2C8D732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6.jpeg"/><Relationship Id="rId10" Type="http://schemas.openxmlformats.org/officeDocument/2006/relationships/image" Target="../media/image23.jpeg"/><Relationship Id="rId4" Type="http://schemas.openxmlformats.org/officeDocument/2006/relationships/audio" Target="../media/audio1.wav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6.jpeg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6.jpeg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5.jpeg"/><Relationship Id="rId5" Type="http://schemas.openxmlformats.org/officeDocument/2006/relationships/image" Target="../media/image16.jpe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audio" Target="../media/audio3.wav"/><Relationship Id="rId21" Type="http://schemas.openxmlformats.org/officeDocument/2006/relationships/image" Target="../media/image50.png"/><Relationship Id="rId7" Type="http://schemas.openxmlformats.org/officeDocument/2006/relationships/image" Target="../media/image37.jpeg"/><Relationship Id="rId12" Type="http://schemas.openxmlformats.org/officeDocument/2006/relationships/image" Target="../media/image19.jpeg"/><Relationship Id="rId17" Type="http://schemas.openxmlformats.org/officeDocument/2006/relationships/image" Target="../media/image46.jpeg"/><Relationship Id="rId2" Type="http://schemas.openxmlformats.org/officeDocument/2006/relationships/audio" Target="../media/audio4.wav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4.jpe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16.jpeg"/><Relationship Id="rId9" Type="http://schemas.openxmlformats.org/officeDocument/2006/relationships/image" Target="../media/image39.jpeg"/><Relationship Id="rId14" Type="http://schemas.openxmlformats.org/officeDocument/2006/relationships/image" Target="../media/image43.jpeg"/><Relationship Id="rId22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004/47407354.466/0_b349c_113b691a_orig.png" TargetMode="External"/><Relationship Id="rId13" Type="http://schemas.openxmlformats.org/officeDocument/2006/relationships/hyperlink" Target="https://im0-tub-ru.yandex.net/i?id=90a19edace2a147adb53b4b52358cc99&amp;n=33&amp;h=215&amp;w=215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download.photo-sj.ru/images/&#1089;&#1082;&#1072;&#1095;&#1072;&#1090;&#1100;%20&#1082;&#1072;&#1088;&#1090;&#1080;&#1085;&#1082;&#1091;%20&#1079;&#1072;&#1081;&#1095;&#1080;&#1082;&#1072;/8.jpg" TargetMode="External"/><Relationship Id="rId12" Type="http://schemas.openxmlformats.org/officeDocument/2006/relationships/hyperlink" Target="http://www.coollady.ru/pic/0001/018/CL-14.jpg" TargetMode="External"/><Relationship Id="rId17" Type="http://schemas.openxmlformats.org/officeDocument/2006/relationships/hyperlink" Target="http://stats24.ru/gallery/kartinki-porosyat-dlya-detey-14883-large.jp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fs00.infourok.ru/images/doc/193/221057/hello_html_3a188227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6104/47407354.55b/0_c40c5_12e71c22_orig.png" TargetMode="External"/><Relationship Id="rId11" Type="http://schemas.openxmlformats.org/officeDocument/2006/relationships/hyperlink" Target="http://propaganda-finance.ru/photos/kartinki-myshata-dlya-detey-29093-large.jpg" TargetMode="External"/><Relationship Id="rId5" Type="http://schemas.openxmlformats.org/officeDocument/2006/relationships/hyperlink" Target="http://zoozel.ru/gallery/images/351173_kartinka-poezd-s-vagonchikami.jpg" TargetMode="External"/><Relationship Id="rId15" Type="http://schemas.openxmlformats.org/officeDocument/2006/relationships/hyperlink" Target="http://s1.hostingkartinok.com/uploads/images/2015/03/38176be7ec991d217dfd1c999806a9e3.png" TargetMode="External"/><Relationship Id="rId10" Type="http://schemas.openxmlformats.org/officeDocument/2006/relationships/hyperlink" Target="https://fs00.infourok.ru/images/doc/298/298072/hello_html_m29d7a78f.png" TargetMode="External"/><Relationship Id="rId4" Type="http://schemas.openxmlformats.org/officeDocument/2006/relationships/hyperlink" Target="http://img3.proshkolu.ru/content/media/pic/std/3000000/2619000/2618139-a0418c40c985890d.jpg" TargetMode="External"/><Relationship Id="rId9" Type="http://schemas.openxmlformats.org/officeDocument/2006/relationships/hyperlink" Target="https://ds02.infourok.ru/uploads/ex/091b/0008949a-99fec94a/10/hello_html_431da963.jpg" TargetMode="External"/><Relationship Id="rId14" Type="http://schemas.openxmlformats.org/officeDocument/2006/relationships/hyperlink" Target="http://s7.postimg.org/pp7dkvzh7/0_7b5b3_3832b3ec_XL.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412/47407354.771/0_f3524_30758411_orig.png" TargetMode="External"/><Relationship Id="rId13" Type="http://schemas.openxmlformats.org/officeDocument/2006/relationships/hyperlink" Target="http://hippopotamus-cartoon-images.clipartonline.net/_/rsrc/1396593871263/baby-hippopotamus-images/Funny_Hippo_Clipart_11.png?height=400&amp;width=400" TargetMode="External"/><Relationship Id="rId3" Type="http://schemas.openxmlformats.org/officeDocument/2006/relationships/hyperlink" Target="https://ds02.infourok.ru/uploads/ex/0356/00005175-b625a403/hello_html_m19767e9.png" TargetMode="External"/><Relationship Id="rId7" Type="http://schemas.openxmlformats.org/officeDocument/2006/relationships/hyperlink" Target="http://www.dom-enota.ru/wp-content/uploads/2013/10/0_a1c42_68fd5ad9_XL.png" TargetMode="External"/><Relationship Id="rId12" Type="http://schemas.openxmlformats.org/officeDocument/2006/relationships/hyperlink" Target="http://chusenglish.wikispaces.com/file/view/sun03.jpg/531874824/sun03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0-tub-ru.yandex.net/i?id=d65a60adb3e2722a9259f34812af7e6c&amp;n=33&amp;h=215&amp;w=201" TargetMode="External"/><Relationship Id="rId11" Type="http://schemas.openxmlformats.org/officeDocument/2006/relationships/hyperlink" Target="http://r.mtdata.ru/r960x600/u23/photoBDBE/20337838405-0/original.jpeg" TargetMode="External"/><Relationship Id="rId5" Type="http://schemas.openxmlformats.org/officeDocument/2006/relationships/hyperlink" Target="http://tapenik.ru/dizain/ob_23.png" TargetMode="External"/><Relationship Id="rId10" Type="http://schemas.openxmlformats.org/officeDocument/2006/relationships/hyperlink" Target="http://eduportal44.ru/Manturovo/mant_MDOU3/SiteAssets/SitePages/&#1042;&#1090;&#1086;&#1088;&#1072;&#1103;%20&#1084;&#1083;&#1072;&#1076;&#1096;&#1072;&#1103;%20&#1075;&#1088;&#1091;&#1087;&#1087;&#1072;%20&#1086;&#1073;&#1097;&#1077;&#1088;&#1072;&#1079;&#1074;&#1080;&#1074;&#1072;&#1102;&#1097;&#1077;&#1081;%20&#1085;&#1072;&#1087;&#1088;&#1072;&#1074;&#1083;&#1077;&#1085;&#1085;&#1086;&#1089;&#1090;&#1080;/0_5a802_298f091a_XL.png" TargetMode="External"/><Relationship Id="rId4" Type="http://schemas.openxmlformats.org/officeDocument/2006/relationships/hyperlink" Target="http://img-fotki.yandex.ru/get/5904/47407354.53a/0_c1a0a_2727634c_orig.png" TargetMode="External"/><Relationship Id="rId9" Type="http://schemas.openxmlformats.org/officeDocument/2006/relationships/hyperlink" Target="http://www.velikol.ru/dostc/&#1052;&#1077;&#1090;&#1086;&#1076;&#1080;&#1095;&#1077;&#1089;&#1082;&#1086;&#1077;+&#1087;&#1086;&#1089;&#1086;&#1073;&#1080;&#1077;+&#1083;&#1086;&#1090;&#1086;+&#171;&#1055;&#1077;&#1089;&#1077;&#1085;&#1082;&#1072;&#187;c/1547175_html_m6388fd35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" Target="slide2.xml"/><Relationship Id="rId7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0-tub-ru.yandex.net/i?id=983d8f768c67f0b32a50cabdf7397101&amp;n=33&amp;h=215&amp;w=217" TargetMode="External"/><Relationship Id="rId5" Type="http://schemas.openxmlformats.org/officeDocument/2006/relationships/hyperlink" Target="https://3.bp.blogspot.com/-JYYJnOKxctA/UpdRgOXfNkI/AAAAAAAAAMo/1DE8wNpnXpw/s1600/baby_giraffe_cartoon-991.png" TargetMode="External"/><Relationship Id="rId4" Type="http://schemas.openxmlformats.org/officeDocument/2006/relationships/hyperlink" Target="https://3.bp.blogspot.com/-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5.jpeg"/><Relationship Id="rId5" Type="http://schemas.openxmlformats.org/officeDocument/2006/relationships/image" Target="../media/image16.jpeg"/><Relationship Id="rId10" Type="http://schemas.openxmlformats.org/officeDocument/2006/relationships/image" Target="../media/image24.jpeg"/><Relationship Id="rId4" Type="http://schemas.openxmlformats.org/officeDocument/2006/relationships/audio" Target="../media/audio2.wav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6.jpeg"/><Relationship Id="rId10" Type="http://schemas.openxmlformats.org/officeDocument/2006/relationships/image" Target="../media/image27.jpeg"/><Relationship Id="rId4" Type="http://schemas.openxmlformats.org/officeDocument/2006/relationships/audio" Target="../media/audio1.wav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5" Type="http://schemas.openxmlformats.org/officeDocument/2006/relationships/image" Target="../media/image16.jpeg"/><Relationship Id="rId10" Type="http://schemas.openxmlformats.org/officeDocument/2006/relationships/image" Target="../media/image24.jpe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7.jpeg"/><Relationship Id="rId5" Type="http://schemas.openxmlformats.org/officeDocument/2006/relationships/image" Target="../media/image16.jpeg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755650" y="188913"/>
            <a:ext cx="7858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№1 городского округа город Нововоронеж»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2154238" y="4851400"/>
            <a:ext cx="6521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Автор: Малкина Любовь Николаевна,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	   учитель начальных классов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684213" y="3073400"/>
            <a:ext cx="8280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Приёмы устных вычислений. </a:t>
            </a:r>
          </a:p>
          <a:p>
            <a:r>
              <a:rPr lang="ru-RU" sz="3200" b="1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				       Математика  </a:t>
            </a:r>
            <a:r>
              <a:rPr lang="en-US" sz="3200" b="1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3</a:t>
            </a:r>
            <a:r>
              <a:rPr lang="ru-RU" sz="3200" b="1">
                <a:solidFill>
                  <a:srgbClr val="0033CC"/>
                </a:solidFill>
                <a:latin typeface="Monotype Corsiva" pitchFamily="66" charset="0"/>
                <a:cs typeface="Times New Roman" pitchFamily="18" charset="0"/>
              </a:rPr>
              <a:t> класс 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900113" y="1652588"/>
            <a:ext cx="7704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CC00CC"/>
                </a:solidFill>
                <a:latin typeface="Monotype Corsiva" pitchFamily="66" charset="0"/>
              </a:rPr>
              <a:t>«Поезд в Ромашково»</a:t>
            </a:r>
          </a:p>
        </p:txBody>
      </p:sp>
      <p:pic>
        <p:nvPicPr>
          <p:cNvPr id="2055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602138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4437063"/>
            <a:ext cx="6175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587692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14972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93382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61007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42211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515778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11284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11288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89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285" name="Группа 21"/>
            <p:cNvGrpSpPr>
              <a:grpSpLocks/>
            </p:cNvGrpSpPr>
            <p:nvPr/>
          </p:nvGrpSpPr>
          <p:grpSpPr bwMode="auto">
            <a:xfrm>
              <a:off x="12491986" y="2852738"/>
              <a:ext cx="1368599" cy="504825"/>
              <a:chOff x="5075162" y="2852540"/>
              <a:chExt cx="1368599" cy="504825"/>
            </a:xfrm>
          </p:grpSpPr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287" name="TextBox 13"/>
              <p:cNvSpPr txBox="1">
                <a:spLocks noChangeArrowheads="1"/>
              </p:cNvSpPr>
              <p:nvPr/>
            </p:nvSpPr>
            <p:spPr bwMode="auto">
              <a:xfrm>
                <a:off x="5075162" y="2884874"/>
                <a:ext cx="13685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735 + 65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75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11282" name="Рисунок 76" descr="sun03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3" name="Прямоугольник 77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  <p:grpSp>
        <p:nvGrpSpPr>
          <p:cNvPr id="6" name="Группа 78"/>
          <p:cNvGrpSpPr>
            <a:grpSpLocks/>
          </p:cNvGrpSpPr>
          <p:nvPr/>
        </p:nvGrpSpPr>
        <p:grpSpPr bwMode="auto">
          <a:xfrm>
            <a:off x="3779838" y="4149725"/>
            <a:ext cx="2012950" cy="2160588"/>
            <a:chOff x="6156325" y="4221163"/>
            <a:chExt cx="2012950" cy="2160587"/>
          </a:xfrm>
        </p:grpSpPr>
        <p:pic>
          <p:nvPicPr>
            <p:cNvPr id="11279" name="Picture 4" descr="http://download.photo-sj.ru/images/%D1%81%D0%BA%D0%B0%D1%87%D0%B0%D1%82%D1%8C%20%D0%BA%D0%B0%D1%80%D1%82%D0%B8%D0%BD%D0%BA%D1%83%20%D0%B7%D0%B0%D0%B9%D1%87%D0%B8%D0%BA%D0%B0/8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04025" y="4221163"/>
              <a:ext cx="1365250" cy="21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Скругленный прямоугольник 80"/>
            <p:cNvSpPr/>
            <p:nvPr/>
          </p:nvSpPr>
          <p:spPr>
            <a:xfrm>
              <a:off x="6156325" y="5805487"/>
              <a:ext cx="792162" cy="5032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81" name="TextBox 14"/>
            <p:cNvSpPr txBox="1">
              <a:spLocks noChangeArrowheads="1"/>
            </p:cNvSpPr>
            <p:nvPr/>
          </p:nvSpPr>
          <p:spPr bwMode="auto">
            <a:xfrm>
              <a:off x="6300788" y="5837238"/>
              <a:ext cx="574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800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82"/>
          <p:cNvGrpSpPr>
            <a:grpSpLocks/>
          </p:cNvGrpSpPr>
          <p:nvPr/>
        </p:nvGrpSpPr>
        <p:grpSpPr bwMode="auto">
          <a:xfrm>
            <a:off x="107950" y="4508500"/>
            <a:ext cx="2376488" cy="2232025"/>
            <a:chOff x="107950" y="4508500"/>
            <a:chExt cx="2376488" cy="2232025"/>
          </a:xfrm>
        </p:grpSpPr>
        <p:pic>
          <p:nvPicPr>
            <p:cNvPr id="11276" name="Picture 26" descr="https://ds02.infourok.ru/uploads/ex/091b/0008949a-99fec94a/10/hello_html_431da963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950" y="4508500"/>
              <a:ext cx="1782763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Скругленный прямоугольник 84"/>
            <p:cNvSpPr/>
            <p:nvPr/>
          </p:nvSpPr>
          <p:spPr>
            <a:xfrm>
              <a:off x="1692275" y="5805488"/>
              <a:ext cx="792163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78" name="TextBox 13"/>
            <p:cNvSpPr txBox="1">
              <a:spLocks noChangeArrowheads="1"/>
            </p:cNvSpPr>
            <p:nvPr/>
          </p:nvSpPr>
          <p:spPr bwMode="auto">
            <a:xfrm>
              <a:off x="1835150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810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86"/>
          <p:cNvGrpSpPr>
            <a:grpSpLocks/>
          </p:cNvGrpSpPr>
          <p:nvPr/>
        </p:nvGrpSpPr>
        <p:grpSpPr bwMode="auto">
          <a:xfrm>
            <a:off x="6445250" y="4581525"/>
            <a:ext cx="1871663" cy="1758950"/>
            <a:chOff x="3779838" y="4581525"/>
            <a:chExt cx="1871662" cy="1758950"/>
          </a:xfrm>
        </p:grpSpPr>
        <p:pic>
          <p:nvPicPr>
            <p:cNvPr id="11273" name="Picture 16" descr="http://img-fotki.yandex.ru/get/5904/47407354.53a/0_c1a0a_2727634c_ori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56100" y="4581525"/>
              <a:ext cx="1295400" cy="175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Скругленный прямоугольник 88"/>
            <p:cNvSpPr/>
            <p:nvPr/>
          </p:nvSpPr>
          <p:spPr>
            <a:xfrm>
              <a:off x="3779838" y="5805488"/>
              <a:ext cx="792163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75" name="TextBox 14"/>
            <p:cNvSpPr txBox="1">
              <a:spLocks noChangeArrowheads="1"/>
            </p:cNvSpPr>
            <p:nvPr/>
          </p:nvSpPr>
          <p:spPr bwMode="auto">
            <a:xfrm>
              <a:off x="3851275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700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12309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12313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14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310" name="Группа 21"/>
            <p:cNvGrpSpPr>
              <a:grpSpLocks/>
            </p:cNvGrpSpPr>
            <p:nvPr/>
          </p:nvGrpSpPr>
          <p:grpSpPr bwMode="auto">
            <a:xfrm>
              <a:off x="12420425" y="2852738"/>
              <a:ext cx="1368599" cy="504825"/>
              <a:chOff x="5003601" y="2852540"/>
              <a:chExt cx="1368599" cy="504825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312" name="TextBox 13"/>
              <p:cNvSpPr txBox="1">
                <a:spLocks noChangeArrowheads="1"/>
              </p:cNvSpPr>
              <p:nvPr/>
            </p:nvSpPr>
            <p:spPr bwMode="auto">
              <a:xfrm>
                <a:off x="5003601" y="2884874"/>
                <a:ext cx="13685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260 + 310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36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12307" name="Рисунок 37" descr="sun03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8" name="Прямоугольник 38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  <p:grpSp>
        <p:nvGrpSpPr>
          <p:cNvPr id="6" name="Группа 39"/>
          <p:cNvGrpSpPr>
            <a:grpSpLocks/>
          </p:cNvGrpSpPr>
          <p:nvPr/>
        </p:nvGrpSpPr>
        <p:grpSpPr bwMode="auto">
          <a:xfrm>
            <a:off x="395288" y="4625975"/>
            <a:ext cx="2160587" cy="2232025"/>
            <a:chOff x="323850" y="4625975"/>
            <a:chExt cx="2160588" cy="2232025"/>
          </a:xfrm>
        </p:grpSpPr>
        <p:pic>
          <p:nvPicPr>
            <p:cNvPr id="12303" name="Picture 32" descr="http://www.coollady.ru/pic/0001/018/CL-14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850" y="4625975"/>
              <a:ext cx="1485900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04" name="Группа 18"/>
            <p:cNvGrpSpPr>
              <a:grpSpLocks/>
            </p:cNvGrpSpPr>
            <p:nvPr/>
          </p:nvGrpSpPr>
          <p:grpSpPr bwMode="auto">
            <a:xfrm>
              <a:off x="1692275" y="5805488"/>
              <a:ext cx="792163" cy="503237"/>
              <a:chOff x="1692275" y="5805488"/>
              <a:chExt cx="792163" cy="503237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1692276" y="5805488"/>
                <a:ext cx="792162" cy="50323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306" name="TextBox 41"/>
              <p:cNvSpPr txBox="1">
                <a:spLocks noChangeArrowheads="1"/>
              </p:cNvSpPr>
              <p:nvPr/>
            </p:nvSpPr>
            <p:spPr bwMode="auto">
              <a:xfrm>
                <a:off x="1835696" y="5837202"/>
                <a:ext cx="5760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570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Группа 44"/>
          <p:cNvGrpSpPr>
            <a:grpSpLocks/>
          </p:cNvGrpSpPr>
          <p:nvPr/>
        </p:nvGrpSpPr>
        <p:grpSpPr bwMode="auto">
          <a:xfrm>
            <a:off x="3924300" y="4581525"/>
            <a:ext cx="1871663" cy="1758950"/>
            <a:chOff x="3779838" y="4581525"/>
            <a:chExt cx="1871662" cy="1758950"/>
          </a:xfrm>
        </p:grpSpPr>
        <p:pic>
          <p:nvPicPr>
            <p:cNvPr id="12300" name="Picture 16" descr="http://img-fotki.yandex.ru/get/5904/47407354.53a/0_c1a0a_2727634c_ori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56100" y="4581525"/>
              <a:ext cx="1295400" cy="175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Скругленный прямоугольник 46"/>
            <p:cNvSpPr/>
            <p:nvPr/>
          </p:nvSpPr>
          <p:spPr>
            <a:xfrm>
              <a:off x="3779838" y="5805488"/>
              <a:ext cx="792163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02" name="TextBox 14"/>
            <p:cNvSpPr txBox="1">
              <a:spLocks noChangeArrowheads="1"/>
            </p:cNvSpPr>
            <p:nvPr/>
          </p:nvSpPr>
          <p:spPr bwMode="auto">
            <a:xfrm>
              <a:off x="3851275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580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48"/>
          <p:cNvGrpSpPr>
            <a:grpSpLocks/>
          </p:cNvGrpSpPr>
          <p:nvPr/>
        </p:nvGrpSpPr>
        <p:grpSpPr bwMode="auto">
          <a:xfrm>
            <a:off x="6804025" y="4581525"/>
            <a:ext cx="1657350" cy="1765300"/>
            <a:chOff x="3635375" y="4581525"/>
            <a:chExt cx="1657350" cy="1765300"/>
          </a:xfrm>
        </p:grpSpPr>
        <p:pic>
          <p:nvPicPr>
            <p:cNvPr id="12297" name="Picture 18" descr="http://tapenik.ru/dizain/ob_23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35375" y="4581525"/>
              <a:ext cx="1657350" cy="176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Скругленный прямоугольник 50"/>
            <p:cNvSpPr/>
            <p:nvPr/>
          </p:nvSpPr>
          <p:spPr>
            <a:xfrm>
              <a:off x="3779838" y="5805488"/>
              <a:ext cx="792162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99" name="TextBox 14"/>
            <p:cNvSpPr txBox="1">
              <a:spLocks noChangeArrowheads="1"/>
            </p:cNvSpPr>
            <p:nvPr/>
          </p:nvSpPr>
          <p:spPr bwMode="auto">
            <a:xfrm>
              <a:off x="3923729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540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13332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13336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37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33" name="Группа 21"/>
            <p:cNvGrpSpPr>
              <a:grpSpLocks/>
            </p:cNvGrpSpPr>
            <p:nvPr/>
          </p:nvGrpSpPr>
          <p:grpSpPr bwMode="auto">
            <a:xfrm>
              <a:off x="12491986" y="2852738"/>
              <a:ext cx="1368599" cy="504825"/>
              <a:chOff x="5075162" y="2852540"/>
              <a:chExt cx="1368599" cy="504825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335" name="TextBox 13"/>
              <p:cNvSpPr txBox="1">
                <a:spLocks noChangeArrowheads="1"/>
              </p:cNvSpPr>
              <p:nvPr/>
            </p:nvSpPr>
            <p:spPr bwMode="auto">
              <a:xfrm>
                <a:off x="5075162" y="2884874"/>
                <a:ext cx="13685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150 - 90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13330" name="Рисунок 36" descr="sun03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1" name="Прямоугольник 37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  <p:grpSp>
        <p:nvGrpSpPr>
          <p:cNvPr id="6" name="Группа 38"/>
          <p:cNvGrpSpPr>
            <a:grpSpLocks/>
          </p:cNvGrpSpPr>
          <p:nvPr/>
        </p:nvGrpSpPr>
        <p:grpSpPr bwMode="auto">
          <a:xfrm>
            <a:off x="3203575" y="4508500"/>
            <a:ext cx="2376488" cy="2232025"/>
            <a:chOff x="107950" y="4508500"/>
            <a:chExt cx="2376488" cy="2232025"/>
          </a:xfrm>
        </p:grpSpPr>
        <p:pic>
          <p:nvPicPr>
            <p:cNvPr id="13327" name="Picture 26" descr="https://ds02.infourok.ru/uploads/ex/091b/0008949a-99fec94a/10/hello_html_431da963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950" y="4508500"/>
              <a:ext cx="1782763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Скругленный прямоугольник 40"/>
            <p:cNvSpPr/>
            <p:nvPr/>
          </p:nvSpPr>
          <p:spPr>
            <a:xfrm>
              <a:off x="1692275" y="5805488"/>
              <a:ext cx="792163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29" name="TextBox 13"/>
            <p:cNvSpPr txBox="1">
              <a:spLocks noChangeArrowheads="1"/>
            </p:cNvSpPr>
            <p:nvPr/>
          </p:nvSpPr>
          <p:spPr bwMode="auto">
            <a:xfrm>
              <a:off x="1907951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42"/>
          <p:cNvGrpSpPr>
            <a:grpSpLocks/>
          </p:cNvGrpSpPr>
          <p:nvPr/>
        </p:nvGrpSpPr>
        <p:grpSpPr bwMode="auto">
          <a:xfrm>
            <a:off x="395288" y="4652963"/>
            <a:ext cx="2232025" cy="1776412"/>
            <a:chOff x="395288" y="4652963"/>
            <a:chExt cx="2232496" cy="1776412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1835454" y="5805488"/>
              <a:ext cx="792330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25" name="TextBox 11"/>
            <p:cNvSpPr txBox="1">
              <a:spLocks noChangeArrowheads="1"/>
            </p:cNvSpPr>
            <p:nvPr/>
          </p:nvSpPr>
          <p:spPr bwMode="auto">
            <a:xfrm>
              <a:off x="1907505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 70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326" name="Picture 6" descr="http://s1.hostingkartinok.com/uploads/images/2015/03/38176be7ec991d217dfd1c999806a9e3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5288" y="4652963"/>
              <a:ext cx="1476375" cy="177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46"/>
          <p:cNvGrpSpPr>
            <a:grpSpLocks/>
          </p:cNvGrpSpPr>
          <p:nvPr/>
        </p:nvGrpSpPr>
        <p:grpSpPr bwMode="auto">
          <a:xfrm>
            <a:off x="6229350" y="4797425"/>
            <a:ext cx="2519363" cy="1701800"/>
            <a:chOff x="6156325" y="4797152"/>
            <a:chExt cx="2519709" cy="17018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56325" y="5805215"/>
              <a:ext cx="792272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22" name="TextBox 13"/>
            <p:cNvSpPr txBox="1">
              <a:spLocks noChangeArrowheads="1"/>
            </p:cNvSpPr>
            <p:nvPr/>
          </p:nvSpPr>
          <p:spPr bwMode="auto">
            <a:xfrm>
              <a:off x="6300788" y="5837238"/>
              <a:ext cx="574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80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323" name="Picture 2" descr="http://s7.postimg.org/pp7dkvzh7/0_7b5b3_3832b3ec_XL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20272" y="4797152"/>
              <a:ext cx="1655762" cy="170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14356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14360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1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357" name="Группа 21"/>
            <p:cNvGrpSpPr>
              <a:grpSpLocks/>
            </p:cNvGrpSpPr>
            <p:nvPr/>
          </p:nvGrpSpPr>
          <p:grpSpPr bwMode="auto">
            <a:xfrm>
              <a:off x="12420425" y="2852738"/>
              <a:ext cx="1368599" cy="504825"/>
              <a:chOff x="5003601" y="2852540"/>
              <a:chExt cx="1368599" cy="504825"/>
            </a:xfrm>
          </p:grpSpPr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359" name="TextBox 13"/>
              <p:cNvSpPr txBox="1">
                <a:spLocks noChangeArrowheads="1"/>
              </p:cNvSpPr>
              <p:nvPr/>
            </p:nvSpPr>
            <p:spPr bwMode="auto">
              <a:xfrm>
                <a:off x="5003601" y="2884874"/>
                <a:ext cx="13685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50 </a:t>
                </a:r>
                <a:r>
                  <a:rPr lang="ru-RU" sz="2000" b="1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>
                    <a:latin typeface="Times New Roman" pitchFamily="18" charset="0"/>
                    <a:cs typeface="Times New Roman" pitchFamily="18" charset="0"/>
                  </a:rPr>
                  <a:t>25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80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14354" name="Рисунок 81" descr="sun03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5" name="Прямоугольник 82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  <p:grpSp>
        <p:nvGrpSpPr>
          <p:cNvPr id="6" name="Группа 83"/>
          <p:cNvGrpSpPr>
            <a:grpSpLocks/>
          </p:cNvGrpSpPr>
          <p:nvPr/>
        </p:nvGrpSpPr>
        <p:grpSpPr bwMode="auto">
          <a:xfrm>
            <a:off x="468313" y="4652963"/>
            <a:ext cx="2232025" cy="1655762"/>
            <a:chOff x="467544" y="4653136"/>
            <a:chExt cx="2232248" cy="1655589"/>
          </a:xfrm>
        </p:grpSpPr>
        <p:pic>
          <p:nvPicPr>
            <p:cNvPr id="14351" name="Рисунок 84" descr="0_f3524_30758411_orig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7544" y="4653136"/>
              <a:ext cx="1391152" cy="16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Скругленный прямоугольник 85"/>
            <p:cNvSpPr/>
            <p:nvPr/>
          </p:nvSpPr>
          <p:spPr>
            <a:xfrm>
              <a:off x="1907550" y="5805541"/>
              <a:ext cx="792242" cy="50318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" name="TextBox 11"/>
            <p:cNvSpPr txBox="1">
              <a:spLocks noChangeArrowheads="1"/>
            </p:cNvSpPr>
            <p:nvPr/>
          </p:nvSpPr>
          <p:spPr bwMode="auto">
            <a:xfrm>
              <a:off x="2050504" y="5837238"/>
              <a:ext cx="5762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550</a:t>
              </a:r>
            </a:p>
          </p:txBody>
        </p:sp>
      </p:grpSp>
      <p:grpSp>
        <p:nvGrpSpPr>
          <p:cNvPr id="7" name="Группа 87"/>
          <p:cNvGrpSpPr>
            <a:grpSpLocks/>
          </p:cNvGrpSpPr>
          <p:nvPr/>
        </p:nvGrpSpPr>
        <p:grpSpPr bwMode="auto">
          <a:xfrm>
            <a:off x="3276600" y="4613275"/>
            <a:ext cx="2303463" cy="1728788"/>
            <a:chOff x="3275856" y="4613920"/>
            <a:chExt cx="2304981" cy="1728192"/>
          </a:xfrm>
        </p:grpSpPr>
        <p:pic>
          <p:nvPicPr>
            <p:cNvPr id="14348" name="Рисунок 88" descr="Funny_Hippo_Clipart_11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75856" y="4613920"/>
              <a:ext cx="1728192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Скругленный прямоугольник 89"/>
            <p:cNvSpPr/>
            <p:nvPr/>
          </p:nvSpPr>
          <p:spPr>
            <a:xfrm>
              <a:off x="4788152" y="5805722"/>
              <a:ext cx="792685" cy="5030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0" name="TextBox 12"/>
            <p:cNvSpPr txBox="1">
              <a:spLocks noChangeArrowheads="1"/>
            </p:cNvSpPr>
            <p:nvPr/>
          </p:nvSpPr>
          <p:spPr bwMode="auto">
            <a:xfrm>
              <a:off x="4860247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91"/>
          <p:cNvGrpSpPr>
            <a:grpSpLocks/>
          </p:cNvGrpSpPr>
          <p:nvPr/>
        </p:nvGrpSpPr>
        <p:grpSpPr bwMode="auto">
          <a:xfrm>
            <a:off x="6516688" y="4581525"/>
            <a:ext cx="1871662" cy="1758950"/>
            <a:chOff x="3779838" y="4581525"/>
            <a:chExt cx="1871662" cy="1758950"/>
          </a:xfrm>
        </p:grpSpPr>
        <p:pic>
          <p:nvPicPr>
            <p:cNvPr id="14345" name="Picture 16" descr="http://img-fotki.yandex.ru/get/5904/47407354.53a/0_c1a0a_2727634c_ori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56100" y="4581525"/>
              <a:ext cx="1295400" cy="175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Скругленный прямоугольник 93"/>
            <p:cNvSpPr/>
            <p:nvPr/>
          </p:nvSpPr>
          <p:spPr>
            <a:xfrm>
              <a:off x="3779838" y="5805488"/>
              <a:ext cx="792162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47" name="TextBox 14"/>
            <p:cNvSpPr txBox="1">
              <a:spLocks noChangeArrowheads="1"/>
            </p:cNvSpPr>
            <p:nvPr/>
          </p:nvSpPr>
          <p:spPr bwMode="auto">
            <a:xfrm>
              <a:off x="3851275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15380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15384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5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81" name="Группа 21"/>
            <p:cNvGrpSpPr>
              <a:grpSpLocks/>
            </p:cNvGrpSpPr>
            <p:nvPr/>
          </p:nvGrpSpPr>
          <p:grpSpPr bwMode="auto">
            <a:xfrm>
              <a:off x="12491986" y="2852738"/>
              <a:ext cx="1368599" cy="504825"/>
              <a:chOff x="5075162" y="2852540"/>
              <a:chExt cx="1368599" cy="504825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83" name="TextBox 13"/>
              <p:cNvSpPr txBox="1">
                <a:spLocks noChangeArrowheads="1"/>
              </p:cNvSpPr>
              <p:nvPr/>
            </p:nvSpPr>
            <p:spPr bwMode="auto">
              <a:xfrm>
                <a:off x="5075162" y="2884874"/>
                <a:ext cx="13685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0 </a:t>
                </a:r>
                <a:r>
                  <a:rPr lang="ru-RU" sz="2000" b="1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>
                    <a:latin typeface="Times New Roman" pitchFamily="18" charset="0"/>
                    <a:cs typeface="Times New Roman" pitchFamily="18" charset="0"/>
                  </a:rPr>
                  <a:t>73</a:t>
                </a:r>
              </a:p>
            </p:txBody>
          </p:sp>
        </p:grpSp>
      </p:grp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15378" name="Рисунок 40" descr="sun03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Прямоугольник 41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434975" y="4797425"/>
            <a:ext cx="2336800" cy="1616075"/>
            <a:chOff x="434752" y="4797152"/>
            <a:chExt cx="2337122" cy="1616968"/>
          </a:xfrm>
        </p:grpSpPr>
        <p:pic>
          <p:nvPicPr>
            <p:cNvPr id="15375" name="Рисунок 43" descr="1547175_html_m6388fd35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752" y="4797152"/>
              <a:ext cx="1616968" cy="161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Скругленный прямоугольник 44"/>
            <p:cNvSpPr/>
            <p:nvPr/>
          </p:nvSpPr>
          <p:spPr>
            <a:xfrm>
              <a:off x="1979603" y="5805772"/>
              <a:ext cx="792271" cy="50351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7" name="TextBox 12"/>
            <p:cNvSpPr txBox="1">
              <a:spLocks noChangeArrowheads="1"/>
            </p:cNvSpPr>
            <p:nvPr/>
          </p:nvSpPr>
          <p:spPr bwMode="auto">
            <a:xfrm>
              <a:off x="2051149" y="5837014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573</a:t>
              </a:r>
            </a:p>
          </p:txBody>
        </p:sp>
      </p:grpSp>
      <p:grpSp>
        <p:nvGrpSpPr>
          <p:cNvPr id="7" name="Группа 46"/>
          <p:cNvGrpSpPr>
            <a:grpSpLocks/>
          </p:cNvGrpSpPr>
          <p:nvPr/>
        </p:nvGrpSpPr>
        <p:grpSpPr bwMode="auto">
          <a:xfrm>
            <a:off x="3492500" y="4508500"/>
            <a:ext cx="2447925" cy="2065338"/>
            <a:chOff x="3491806" y="4509120"/>
            <a:chExt cx="2448346" cy="2065412"/>
          </a:xfrm>
        </p:grpSpPr>
        <p:pic>
          <p:nvPicPr>
            <p:cNvPr id="15372" name="Рисунок 47" descr="baby_giraffe_cartoon-991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74740" y="4509120"/>
              <a:ext cx="2065412" cy="206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3491806" y="5806154"/>
              <a:ext cx="792299" cy="5032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4" name="TextBox 12"/>
            <p:cNvSpPr txBox="1">
              <a:spLocks noChangeArrowheads="1"/>
            </p:cNvSpPr>
            <p:nvPr/>
          </p:nvSpPr>
          <p:spPr bwMode="auto">
            <a:xfrm>
              <a:off x="3563243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427</a:t>
              </a:r>
            </a:p>
          </p:txBody>
        </p:sp>
      </p:grpSp>
      <p:grpSp>
        <p:nvGrpSpPr>
          <p:cNvPr id="8" name="Группа 50"/>
          <p:cNvGrpSpPr>
            <a:grpSpLocks/>
          </p:cNvGrpSpPr>
          <p:nvPr/>
        </p:nvGrpSpPr>
        <p:grpSpPr bwMode="auto">
          <a:xfrm>
            <a:off x="6227763" y="4652963"/>
            <a:ext cx="2160587" cy="1712912"/>
            <a:chOff x="6228110" y="4653136"/>
            <a:chExt cx="2160314" cy="1712264"/>
          </a:xfrm>
        </p:grpSpPr>
        <p:pic>
          <p:nvPicPr>
            <p:cNvPr id="15369" name="Picture 2" descr="https://im0-tub-ru.yandex.net/i?id=983d8f768c67f0b32a50cabdf7397101&amp;n=33&amp;h=215&amp;w=21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0232" y="4653136"/>
              <a:ext cx="1728192" cy="1712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Скругленный прямоугольник 52"/>
            <p:cNvSpPr/>
            <p:nvPr/>
          </p:nvSpPr>
          <p:spPr>
            <a:xfrm>
              <a:off x="6228110" y="5805225"/>
              <a:ext cx="792062" cy="5030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1" name="TextBox 12"/>
            <p:cNvSpPr txBox="1">
              <a:spLocks noChangeArrowheads="1"/>
            </p:cNvSpPr>
            <p:nvPr/>
          </p:nvSpPr>
          <p:spPr bwMode="auto">
            <a:xfrm>
              <a:off x="6299547" y="5837014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433</a:t>
              </a:r>
            </a:p>
          </p:txBody>
        </p:sp>
      </p:grp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eduportal44.ru/Manturovo/mant_MDOU3/SiteAssets/SitePages/%D0%92%D1%82%D0%BE%D1%80%D0%B0%D1%8F%20%D0%BC%D0%BB%D0%B0%D0%B4%D1%88%D0%B0%D1%8F%20%D0%B3%D1%80%D1%83%D0%BF%D0%BF%D0%B0%20%D0%BE%D0%B1%D1%89%D0%B5%D1%80%D0%B0%D0%B7%D0%B2%D0%B8%D0%B2%D0%B0%D1%8E%D1%89%D0%B5%D0%B9%20%D0%BD%D0%B0%D0%BF%D1%80%D0%B0%D0%B2%D0%BB%D0%B5%D0%BD%D0%BD%D0%BE%D1%81%D1%82%D0%B8/0_5a802_298f091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4450"/>
            <a:ext cx="7620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949950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537368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566102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15778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602138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084763"/>
            <a:ext cx="6477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55165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6021388"/>
            <a:ext cx="64928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4724400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724400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6529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501332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6300" y="53006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6216650"/>
            <a:ext cx="64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6021388"/>
            <a:ext cx="64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9255125" y="2997200"/>
            <a:ext cx="8926513" cy="1655763"/>
            <a:chOff x="216901" y="4221088"/>
            <a:chExt cx="8927099" cy="1656185"/>
          </a:xfrm>
        </p:grpSpPr>
        <p:grpSp>
          <p:nvGrpSpPr>
            <p:cNvPr id="16407" name="Группа 143"/>
            <p:cNvGrpSpPr>
              <a:grpSpLocks/>
            </p:cNvGrpSpPr>
            <p:nvPr/>
          </p:nvGrpSpPr>
          <p:grpSpPr bwMode="auto">
            <a:xfrm>
              <a:off x="216901" y="4221088"/>
              <a:ext cx="8927099" cy="1656185"/>
              <a:chOff x="130923" y="1268759"/>
              <a:chExt cx="8927099" cy="1656185"/>
            </a:xfrm>
          </p:grpSpPr>
          <p:pic>
            <p:nvPicPr>
              <p:cNvPr id="16420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30923" y="1268759"/>
                <a:ext cx="1992808" cy="16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21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699" r="4440"/>
              <a:stretch>
                <a:fillRect/>
              </a:stretch>
            </p:blipFill>
            <p:spPr bwMode="auto">
              <a:xfrm>
                <a:off x="2123728" y="1556944"/>
                <a:ext cx="1749718" cy="13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22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699" r="4440"/>
              <a:stretch>
                <a:fillRect/>
              </a:stretch>
            </p:blipFill>
            <p:spPr bwMode="auto">
              <a:xfrm>
                <a:off x="3851920" y="1556944"/>
                <a:ext cx="1749718" cy="13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23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699" r="4440"/>
              <a:stretch>
                <a:fillRect/>
              </a:stretch>
            </p:blipFill>
            <p:spPr bwMode="auto">
              <a:xfrm>
                <a:off x="5580112" y="1556792"/>
                <a:ext cx="1749718" cy="13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24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699" r="4440"/>
              <a:stretch>
                <a:fillRect/>
              </a:stretch>
            </p:blipFill>
            <p:spPr bwMode="auto">
              <a:xfrm>
                <a:off x="7308304" y="1556792"/>
                <a:ext cx="1749718" cy="13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408" name="Picture 22" descr="http://www.dom-enota.ru/wp-content/uploads/2013/10/0_a1c42_68fd5ad9_XL.png"/>
            <p:cNvPicPr>
              <a:picLocks noChangeAspect="1" noChangeArrowheads="1"/>
            </p:cNvPicPr>
            <p:nvPr/>
          </p:nvPicPr>
          <p:blipFill>
            <a:blip r:embed="rId11" cstate="print"/>
            <a:srcRect l="13956" t="33469" r="47749" b="36748"/>
            <a:stretch>
              <a:fillRect/>
            </a:stretch>
          </p:blipFill>
          <p:spPr bwMode="auto">
            <a:xfrm>
              <a:off x="2195736" y="4653136"/>
              <a:ext cx="83323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Picture 20" descr="https://im0-tub-ru.yandex.net/i?id=d65a60adb3e2722a9259f34812af7e6c&amp;n=33&amp;h=215&amp;w=20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094" r="10851" b="40010"/>
            <a:stretch>
              <a:fillRect/>
            </a:stretch>
          </p:blipFill>
          <p:spPr bwMode="auto">
            <a:xfrm>
              <a:off x="3347864" y="4581128"/>
              <a:ext cx="648072" cy="72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28" descr="https://fs00.infourok.ru/images/doc/298/298072/hello_html_m29d7a78f.png"/>
            <p:cNvPicPr>
              <a:picLocks noChangeAspect="1" noChangeArrowheads="1"/>
            </p:cNvPicPr>
            <p:nvPr/>
          </p:nvPicPr>
          <p:blipFill>
            <a:blip r:embed="rId13" cstate="print"/>
            <a:srcRect b="41519"/>
            <a:stretch>
              <a:fillRect/>
            </a:stretch>
          </p:blipFill>
          <p:spPr bwMode="auto">
            <a:xfrm>
              <a:off x="2771800" y="4725144"/>
              <a:ext cx="593725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1" name="Picture 32" descr="http://www.coollady.ru/pic/0001/018/CL-14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451" b="38704"/>
            <a:stretch>
              <a:fillRect/>
            </a:stretch>
          </p:blipFill>
          <p:spPr bwMode="auto">
            <a:xfrm>
              <a:off x="3995936" y="4725144"/>
              <a:ext cx="699247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2" name="Picture 4" descr="http://download.photo-sj.ru/images/%D1%81%D0%BA%D0%B0%D1%87%D0%B0%D1%82%D1%8C%20%D0%BA%D0%B0%D1%80%D1%82%D0%B8%D0%BD%D0%BA%D1%83%20%D0%B7%D0%B0%D0%B9%D1%87%D0%B8%D0%BA%D0%B0/8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0010"/>
            <a:stretch>
              <a:fillRect/>
            </a:stretch>
          </p:blipFill>
          <p:spPr bwMode="auto">
            <a:xfrm>
              <a:off x="4427984" y="4617577"/>
              <a:ext cx="720080" cy="683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3" name="Picture 10" descr="http://stats24.ru/gallery/kartinki-porosyat-dlya-detey-14883-large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2739"/>
            <a:stretch>
              <a:fillRect/>
            </a:stretch>
          </p:blipFill>
          <p:spPr bwMode="auto">
            <a:xfrm>
              <a:off x="4932040" y="4725144"/>
              <a:ext cx="576063" cy="54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4" name="Picture 26" descr="https://ds02.infourok.ru/uploads/ex/091b/0008949a-99fec94a/10/hello_html_431da963.jpg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1139" b="38704"/>
            <a:stretch>
              <a:fillRect/>
            </a:stretch>
          </p:blipFill>
          <p:spPr bwMode="auto">
            <a:xfrm>
              <a:off x="5724128" y="4725144"/>
              <a:ext cx="648072" cy="55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5" name="Picture 16" descr="http://img-fotki.yandex.ru/get/5904/47407354.53a/0_c1a0a_2727634c_orig.png"/>
            <p:cNvPicPr>
              <a:picLocks noChangeAspect="1" noChangeArrowheads="1"/>
            </p:cNvPicPr>
            <p:nvPr/>
          </p:nvPicPr>
          <p:blipFill>
            <a:blip r:embed="rId18" cstate="print"/>
            <a:srcRect r="5501" b="42686"/>
            <a:stretch>
              <a:fillRect/>
            </a:stretch>
          </p:blipFill>
          <p:spPr bwMode="auto">
            <a:xfrm>
              <a:off x="8352420" y="4797152"/>
              <a:ext cx="61206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6" name="Picture 14" descr="https://ds02.infourok.ru/uploads/ex/0356/00005175-b625a403/hello_html_m19767e9.png"/>
            <p:cNvPicPr>
              <a:picLocks noChangeAspect="1" noChangeArrowheads="1"/>
            </p:cNvPicPr>
            <p:nvPr/>
          </p:nvPicPr>
          <p:blipFill>
            <a:blip r:embed="rId19" cstate="print"/>
            <a:srcRect r="27266" b="45155"/>
            <a:stretch>
              <a:fillRect/>
            </a:stretch>
          </p:blipFill>
          <p:spPr bwMode="auto">
            <a:xfrm>
              <a:off x="7308304" y="4725144"/>
              <a:ext cx="745495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7" name="Picture 12" descr="http://propaganda-finance.ru/photos/kartinki-myshata-dlya-detey-29093-large.jpg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3295"/>
            <a:stretch>
              <a:fillRect/>
            </a:stretch>
          </p:blipFill>
          <p:spPr bwMode="auto">
            <a:xfrm>
              <a:off x="6228184" y="4797152"/>
              <a:ext cx="62230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8" name="Picture 24" descr="http://img-fotki.yandex.ru/get/6004/47407354.466/0_b349c_113b691a_orig.png"/>
            <p:cNvPicPr>
              <a:picLocks noChangeAspect="1" noChangeArrowheads="1"/>
            </p:cNvPicPr>
            <p:nvPr/>
          </p:nvPicPr>
          <p:blipFill>
            <a:blip r:embed="rId21" cstate="print"/>
            <a:srcRect b="43343"/>
            <a:stretch>
              <a:fillRect/>
            </a:stretch>
          </p:blipFill>
          <p:spPr bwMode="auto">
            <a:xfrm>
              <a:off x="6804248" y="4841047"/>
              <a:ext cx="432048" cy="460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9" name="Рисунок 33" descr="baby_giraffe_cartoon-991.png"/>
            <p:cNvPicPr>
              <a:picLocks noChangeAspect="1"/>
            </p:cNvPicPr>
            <p:nvPr/>
          </p:nvPicPr>
          <p:blipFill>
            <a:blip r:embed="rId22" cstate="print"/>
            <a:srcRect l="14844" r="34685" b="55467"/>
            <a:stretch>
              <a:fillRect/>
            </a:stretch>
          </p:blipFill>
          <p:spPr bwMode="auto">
            <a:xfrm>
              <a:off x="7956375" y="4797152"/>
              <a:ext cx="571263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04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4581525"/>
            <a:ext cx="64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3059832" y="1700808"/>
            <a:ext cx="2952328" cy="769441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>
              <a:defRPr/>
            </a:pPr>
            <a:r>
              <a:rPr lang="ru-RU" sz="4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в </a:t>
            </a:r>
            <a:r>
              <a:rPr lang="ru-RU" sz="4400" b="1" dirty="0" err="1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Ромашково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0" name="Блок-схема: узел суммирования 39">
            <a:hlinkClick r:id="" action="ppaction://hlinkshowjump?jump=endshow"/>
          </p:cNvPr>
          <p:cNvSpPr/>
          <p:nvPr/>
        </p:nvSpPr>
        <p:spPr>
          <a:xfrm>
            <a:off x="8388350" y="6192838"/>
            <a:ext cx="504825" cy="476250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1.00798 -0.00509 " pathEditMode="relative" rAng="0" ptsTypes="AA">
                                      <p:cBhvr>
                                        <p:cTn id="15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250825" y="908050"/>
            <a:ext cx="85693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http://img3.proshkolu.ru/content/media/pic/std/3000000/2619000/2618139-a0418c40c985890d.jpg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http://zoozel.ru/gallery/images/351173_kartinka-poezd-s-vagonchikami.jpg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заяц-машинист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http://img-fotki.yandex.ru/get/6104/47407354.55b/0_c40c5_12e71c22_orig.png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вагон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http://download.photo-sj.ru/images/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7"/>
              </a:rPr>
              <a:t>скачать%20картинку%20зайчика/8.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зайчик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http://img-fotki.yandex.ru/get/6004/47407354.466/0_b349c_113b691a_orig.png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лисёнок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https://ds02.infourok.ru/uploads/ex/091b/0008949a-99fec94a/10/hello_html_431da963.jpg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бельчонок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https://fs00.infourok.ru/images/doc/298/298072/hello_html_m29d7a78f.png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медвежонок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1"/>
              </a:rPr>
              <a:t>http://propaganda-finance.ru/photos/kartinki-myshata-dlya-detey-29093-large.jpg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мышонок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2"/>
              </a:rPr>
              <a:t>http://www.coollady.ru/pic/0001/018/CL-14.jpg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котёнок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3"/>
              </a:rPr>
              <a:t>https://im0-tub-ru.yandex.net/i?id=90a19edace2a147adb53b4b52358cc99&amp;n=33&amp;h=215&amp;w=215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щенок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4"/>
              </a:rPr>
              <a:t>http://s7.postimg.org/pp7dkvzh7/0_7b5b3_3832b3ec_XL.png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львёнок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5"/>
              </a:rPr>
              <a:t>http://s1.hostingkartinok.com/uploads/images/2015/03/38176be7ec991d217dfd1c999806a9e3.png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ежонок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6"/>
              </a:rPr>
              <a:t>https://fs00.infourok.ru/images/doc/193/221057/hello_html_3a188227.png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слонёнок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7"/>
              </a:rPr>
              <a:t>http://stats24.ru/gallery/kartinki-porosyat-dlya-detey-14883-large.jpg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поросёнок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643188" y="285750"/>
            <a:ext cx="3929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23850" y="549275"/>
            <a:ext cx="85693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https://ds02.infourok.ru/uploads/ex/0356/00005175-b625a403/hello_html_m19767e9.png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петушок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http://img-fotki.yandex.ru/get/5904/47407354.53a/0_c1a0a_2727634c_orig.png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козлёнок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http://tapenik.ru/dizain/ob_23.png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обезьянка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https://im0-tub-ru.yandex.net/i?id=d65a60adb3e2722a9259f34812af7e6c&amp;n=33&amp;h=215&amp;w=201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ослик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http://www.dom-enota.ru/wp-content/uploads/2013/10/0_a1c42_68fd5ad9_XL.png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енот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http://img-fotki.yandex.ru/get/6412/47407354.771/0_f3524_30758411_orig.png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лягушонок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http://www.velikol.ru/dostc/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9"/>
              </a:rPr>
              <a:t>Методическое+пособие+лото+«Песенка»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c/1547175_html_m6388fd35.jpg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черепаха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http://eduportal44.ru/Manturovo/mant_MDOU3/SiteAssets/SitePages/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10"/>
              </a:rPr>
              <a:t>Вторая%20младшая%20группа%20общеразвивающей%20направленности/0_5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a802_298f091a_XL.png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«Добро пожаловать!»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1"/>
              </a:rPr>
              <a:t>http://r.mtdata.ru/r960x600/u23/photoBDBE/20337838405-0/original.jpeg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ромашка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2"/>
              </a:rPr>
              <a:t>http://chusenglish.wikispaces.com/file/view/sun03.jpg/531874824/sun03.jpg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солнце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3"/>
              </a:rPr>
              <a:t>http://hippopotamus-cartoon-images.clipartonline.net/_/rsrc/1396593871263/baby-hippopotamus-images/Funny_Hippo_Clipart_11.png?height=400&amp;width=400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бегемотик</a:t>
            </a: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07950" y="6308725"/>
            <a:ext cx="431800" cy="43338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323850" y="333375"/>
            <a:ext cx="84963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https://3.bp.blogspot.com/-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JYYJnOKxctA/UpdRgOXfNkI/AAAAAAAAAMo/1DE8wNpnXpw/s1600/baby_giraffe_cartoon-991.png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жираф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https://im0-tub-ru.yandex.net/i?id=983d8f768c67f0b32a50cabdf7397101&amp;n=33&amp;h=215&amp;w=217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зебра</a:t>
            </a:r>
            <a:endParaRPr lang="ru-RU">
              <a:latin typeface="Calibri" pitchFamily="34" charset="0"/>
            </a:endParaRPr>
          </a:p>
        </p:txBody>
      </p:sp>
      <p:grpSp>
        <p:nvGrpSpPr>
          <p:cNvPr id="19461" name="Группа 6"/>
          <p:cNvGrpSpPr>
            <a:grpSpLocks/>
          </p:cNvGrpSpPr>
          <p:nvPr/>
        </p:nvGrpSpPr>
        <p:grpSpPr bwMode="auto">
          <a:xfrm>
            <a:off x="2843213" y="3357563"/>
            <a:ext cx="1873250" cy="863600"/>
            <a:chOff x="5004051" y="5229200"/>
            <a:chExt cx="2585795" cy="1080120"/>
          </a:xfrm>
        </p:grpSpPr>
        <p:pic>
          <p:nvPicPr>
            <p:cNvPr id="19462" name="Picture 2" descr="http://zoozel.ru/gallery/images/351173_kartinka-poezd-s-vagonchikami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r="-171"/>
            <a:stretch>
              <a:fillRect/>
            </a:stretch>
          </p:blipFill>
          <p:spPr bwMode="auto">
            <a:xfrm>
              <a:off x="5004051" y="5229200"/>
              <a:ext cx="132879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2" descr="http://img-fotki.yandex.ru/get/6104/47407354.55b/0_c40c5_12e71c22_orig.png"/>
            <p:cNvPicPr>
              <a:picLocks noChangeAspect="1" noChangeArrowheads="1"/>
            </p:cNvPicPr>
            <p:nvPr/>
          </p:nvPicPr>
          <p:blipFill>
            <a:blip r:embed="rId8" cstate="print"/>
            <a:srcRect l="3699" r="4440"/>
            <a:stretch>
              <a:fillRect/>
            </a:stretch>
          </p:blipFill>
          <p:spPr bwMode="auto">
            <a:xfrm>
              <a:off x="6300192" y="5301208"/>
              <a:ext cx="128965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1050" y="836613"/>
            <a:ext cx="47529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Monotype Corsiva" pitchFamily="66" charset="0"/>
              </a:rPr>
              <a:t>Дорогой друг!</a:t>
            </a:r>
          </a:p>
          <a:p>
            <a:r>
              <a:rPr lang="ru-RU" sz="2800">
                <a:solidFill>
                  <a:srgbClr val="6600CC"/>
                </a:solidFill>
                <a:latin typeface="Monotype Corsiva" pitchFamily="66" charset="0"/>
              </a:rPr>
              <a:t>Помоги героям сказок добраться до станции «Ромашково».</a:t>
            </a:r>
          </a:p>
          <a:p>
            <a:r>
              <a:rPr lang="ru-RU" sz="2800">
                <a:solidFill>
                  <a:srgbClr val="6600CC"/>
                </a:solidFill>
                <a:latin typeface="Monotype Corsiva" pitchFamily="66" charset="0"/>
              </a:rPr>
              <a:t>Начинай с кнопки «старт». Вычисляй пример, записанный на движущемся поезде, и выбирай правильный ответ на билете пассажира. </a:t>
            </a:r>
          </a:p>
          <a:p>
            <a:pPr algn="ctr"/>
            <a:r>
              <a:rPr lang="ru-RU" sz="2800">
                <a:solidFill>
                  <a:srgbClr val="FF0000"/>
                </a:solidFill>
                <a:latin typeface="Monotype Corsiva" pitchFamily="66" charset="0"/>
              </a:rPr>
              <a:t>До встречи в «Ромашково»! </a:t>
            </a:r>
          </a:p>
          <a:p>
            <a:endParaRPr lang="ru-RU"/>
          </a:p>
        </p:txBody>
      </p:sp>
      <p:pic>
        <p:nvPicPr>
          <p:cNvPr id="3076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692150"/>
            <a:ext cx="428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404813"/>
            <a:ext cx="428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333375"/>
            <a:ext cx="4286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652963"/>
            <a:ext cx="428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4508500"/>
            <a:ext cx="430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4076700"/>
            <a:ext cx="430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3500438"/>
            <a:ext cx="4302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2932113"/>
            <a:ext cx="428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2205038"/>
            <a:ext cx="430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1557338"/>
            <a:ext cx="428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6888" y="981075"/>
            <a:ext cx="428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627063"/>
            <a:ext cx="428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484188"/>
            <a:ext cx="4302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33375"/>
            <a:ext cx="43021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4724400"/>
            <a:ext cx="4302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4724400"/>
            <a:ext cx="430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724400"/>
            <a:ext cx="430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724400"/>
            <a:ext cx="4302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9713" y="3573463"/>
            <a:ext cx="4302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4175" y="2997200"/>
            <a:ext cx="430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2349500"/>
            <a:ext cx="430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1700213"/>
            <a:ext cx="430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1052513"/>
            <a:ext cx="430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Стрелка вправо 52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Управляющая кнопка: сведения 53">
            <a:hlinkClick r:id="rId6" action="ppaction://hlinksldjump" highlightClick="1"/>
          </p:cNvPr>
          <p:cNvSpPr/>
          <p:nvPr/>
        </p:nvSpPr>
        <p:spPr>
          <a:xfrm>
            <a:off x="179388" y="6200775"/>
            <a:ext cx="468312" cy="468313"/>
          </a:xfrm>
          <a:prstGeom prst="actionButtonInformati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101" name="Группа 54"/>
          <p:cNvGrpSpPr>
            <a:grpSpLocks/>
          </p:cNvGrpSpPr>
          <p:nvPr/>
        </p:nvGrpSpPr>
        <p:grpSpPr bwMode="auto">
          <a:xfrm>
            <a:off x="6875463" y="4868863"/>
            <a:ext cx="1873250" cy="863600"/>
            <a:chOff x="5004051" y="5229200"/>
            <a:chExt cx="2585795" cy="1080120"/>
          </a:xfrm>
        </p:grpSpPr>
        <p:pic>
          <p:nvPicPr>
            <p:cNvPr id="3105" name="Picture 2" descr="http://zoozel.ru/gallery/images/351173_kartinka-poezd-s-vagonchikami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r="-171"/>
            <a:stretch>
              <a:fillRect/>
            </a:stretch>
          </p:blipFill>
          <p:spPr bwMode="auto">
            <a:xfrm>
              <a:off x="5004051" y="5229200"/>
              <a:ext cx="132879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6" name="Picture 2" descr="http://img-fotki.yandex.ru/get/6104/47407354.55b/0_c40c5_12e71c22_orig.png"/>
            <p:cNvPicPr>
              <a:picLocks noChangeAspect="1" noChangeArrowheads="1"/>
            </p:cNvPicPr>
            <p:nvPr/>
          </p:nvPicPr>
          <p:blipFill>
            <a:blip r:embed="rId8" cstate="print"/>
            <a:srcRect l="3699" r="4440"/>
            <a:stretch>
              <a:fillRect/>
            </a:stretch>
          </p:blipFill>
          <p:spPr bwMode="auto">
            <a:xfrm>
              <a:off x="6300192" y="5301208"/>
              <a:ext cx="128965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02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724400"/>
            <a:ext cx="4302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581525"/>
            <a:ext cx="4302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6" descr="http://r.mtdata.ru/r960x600/u23/photoBDBE/20337838405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076700"/>
            <a:ext cx="4302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323850" y="4625975"/>
            <a:ext cx="2160588" cy="2232025"/>
            <a:chOff x="323850" y="4625975"/>
            <a:chExt cx="2160588" cy="2232025"/>
          </a:xfrm>
        </p:grpSpPr>
        <p:pic>
          <p:nvPicPr>
            <p:cNvPr id="4121" name="Picture 32" descr="http://www.coollady.ru/pic/0001/018/CL-14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850" y="4625975"/>
              <a:ext cx="1485900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22" name="Группа 18"/>
            <p:cNvGrpSpPr>
              <a:grpSpLocks/>
            </p:cNvGrpSpPr>
            <p:nvPr/>
          </p:nvGrpSpPr>
          <p:grpSpPr bwMode="auto">
            <a:xfrm>
              <a:off x="1692275" y="5805488"/>
              <a:ext cx="792163" cy="503237"/>
              <a:chOff x="1692275" y="5805488"/>
              <a:chExt cx="792163" cy="503237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1692275" y="5805488"/>
                <a:ext cx="792163" cy="50323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24" name="TextBox 41"/>
              <p:cNvSpPr txBox="1">
                <a:spLocks noChangeArrowheads="1"/>
              </p:cNvSpPr>
              <p:nvPr/>
            </p:nvSpPr>
            <p:spPr bwMode="auto">
              <a:xfrm>
                <a:off x="1835696" y="5837202"/>
                <a:ext cx="5760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360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6156325" y="4625975"/>
            <a:ext cx="2538413" cy="2232025"/>
            <a:chOff x="6156325" y="4625975"/>
            <a:chExt cx="2538413" cy="2232025"/>
          </a:xfrm>
        </p:grpSpPr>
        <p:pic>
          <p:nvPicPr>
            <p:cNvPr id="4117" name="Picture 14" descr="https://ds02.infourok.ru/uploads/ex/0356/00005175-b625a403/hello_html_m19767e9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16688" y="4625975"/>
              <a:ext cx="2178050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8" name="Группа 42"/>
            <p:cNvGrpSpPr>
              <a:grpSpLocks/>
            </p:cNvGrpSpPr>
            <p:nvPr/>
          </p:nvGrpSpPr>
          <p:grpSpPr bwMode="auto">
            <a:xfrm>
              <a:off x="6156325" y="5805488"/>
              <a:ext cx="792163" cy="503237"/>
              <a:chOff x="6156325" y="5805488"/>
              <a:chExt cx="792163" cy="503237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6156325" y="5805488"/>
                <a:ext cx="792163" cy="50323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20" name="TextBox 44"/>
              <p:cNvSpPr txBox="1">
                <a:spLocks noChangeArrowheads="1"/>
              </p:cNvSpPr>
              <p:nvPr/>
            </p:nvSpPr>
            <p:spPr bwMode="auto">
              <a:xfrm>
                <a:off x="6300192" y="5837202"/>
                <a:ext cx="5760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760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Группа 46"/>
          <p:cNvGrpSpPr>
            <a:grpSpLocks/>
          </p:cNvGrpSpPr>
          <p:nvPr/>
        </p:nvGrpSpPr>
        <p:grpSpPr bwMode="auto">
          <a:xfrm>
            <a:off x="3779838" y="4554538"/>
            <a:ext cx="2197100" cy="2303462"/>
            <a:chOff x="3779838" y="4554538"/>
            <a:chExt cx="2197100" cy="2303462"/>
          </a:xfrm>
        </p:grpSpPr>
        <p:pic>
          <p:nvPicPr>
            <p:cNvPr id="4113" name="Picture 22" descr="http://www.dom-enota.ru/wp-content/uploads/2013/10/0_a1c42_68fd5ad9_XL.png"/>
            <p:cNvPicPr>
              <a:picLocks noChangeAspect="1" noChangeArrowheads="1"/>
            </p:cNvPicPr>
            <p:nvPr/>
          </p:nvPicPr>
          <p:blipFill>
            <a:blip r:embed="rId8" cstate="print"/>
            <a:srcRect l="9721" t="30556" r="40279" b="1389"/>
            <a:stretch>
              <a:fillRect/>
            </a:stretch>
          </p:blipFill>
          <p:spPr bwMode="auto">
            <a:xfrm>
              <a:off x="4284663" y="4554538"/>
              <a:ext cx="1692275" cy="230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14" name="Группа 19"/>
            <p:cNvGrpSpPr>
              <a:grpSpLocks/>
            </p:cNvGrpSpPr>
            <p:nvPr/>
          </p:nvGrpSpPr>
          <p:grpSpPr bwMode="auto">
            <a:xfrm>
              <a:off x="3779838" y="5805488"/>
              <a:ext cx="792162" cy="503237"/>
              <a:chOff x="3779838" y="5805488"/>
              <a:chExt cx="792162" cy="503237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3779838" y="5805488"/>
                <a:ext cx="792162" cy="50323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16" name="TextBox 50"/>
              <p:cNvSpPr txBox="1">
                <a:spLocks noChangeArrowheads="1"/>
              </p:cNvSpPr>
              <p:nvPr/>
            </p:nvSpPr>
            <p:spPr bwMode="auto">
              <a:xfrm>
                <a:off x="3851920" y="5837202"/>
                <a:ext cx="5760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160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Стрелка вправо 29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8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4107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4111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2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08" name="Группа 21"/>
            <p:cNvGrpSpPr>
              <a:grpSpLocks/>
            </p:cNvGrpSpPr>
            <p:nvPr/>
          </p:nvGrpSpPr>
          <p:grpSpPr bwMode="auto">
            <a:xfrm>
              <a:off x="12492608" y="2852738"/>
              <a:ext cx="1224408" cy="504825"/>
              <a:chOff x="5075784" y="2852540"/>
              <a:chExt cx="1224408" cy="504825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10" name="TextBox 13"/>
              <p:cNvSpPr txBox="1">
                <a:spLocks noChangeArrowheads="1"/>
              </p:cNvSpPr>
              <p:nvPr/>
            </p:nvSpPr>
            <p:spPr bwMode="auto">
              <a:xfrm>
                <a:off x="5076056" y="2884874"/>
                <a:ext cx="12241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260 - 70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Группа 29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4105" name="Рисунок 30" descr="sun03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Прямоугольник 31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5140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5144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5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41" name="Группа 21"/>
            <p:cNvGrpSpPr>
              <a:grpSpLocks/>
            </p:cNvGrpSpPr>
            <p:nvPr/>
          </p:nvGrpSpPr>
          <p:grpSpPr bwMode="auto">
            <a:xfrm>
              <a:off x="12492608" y="2852738"/>
              <a:ext cx="1224408" cy="504825"/>
              <a:chOff x="5075784" y="2852540"/>
              <a:chExt cx="1224408" cy="504825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43" name="TextBox 13"/>
              <p:cNvSpPr txBox="1">
                <a:spLocks noChangeArrowheads="1"/>
              </p:cNvSpPr>
              <p:nvPr/>
            </p:nvSpPr>
            <p:spPr bwMode="auto">
              <a:xfrm>
                <a:off x="5076056" y="2884874"/>
                <a:ext cx="12241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260 - 70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29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5138" name="Рисунок 30" descr="sun03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9" name="Прямоугольник 31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  <p:grpSp>
        <p:nvGrpSpPr>
          <p:cNvPr id="6" name="Группа 35"/>
          <p:cNvGrpSpPr>
            <a:grpSpLocks/>
          </p:cNvGrpSpPr>
          <p:nvPr/>
        </p:nvGrpSpPr>
        <p:grpSpPr bwMode="auto">
          <a:xfrm>
            <a:off x="395288" y="4652963"/>
            <a:ext cx="2089150" cy="1776412"/>
            <a:chOff x="395288" y="4652963"/>
            <a:chExt cx="2088555" cy="1776412"/>
          </a:xfrm>
        </p:grpSpPr>
        <p:pic>
          <p:nvPicPr>
            <p:cNvPr id="5135" name="Picture 6" descr="http://s1.hostingkartinok.com/uploads/images/2015/03/38176be7ec991d217dfd1c999806a9e3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5288" y="4652963"/>
              <a:ext cx="1476375" cy="177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Скругленный прямоугольник 37"/>
            <p:cNvSpPr/>
            <p:nvPr/>
          </p:nvSpPr>
          <p:spPr>
            <a:xfrm>
              <a:off x="1691906" y="5805488"/>
              <a:ext cx="791937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37" name="TextBox 16"/>
            <p:cNvSpPr txBox="1">
              <a:spLocks noChangeArrowheads="1"/>
            </p:cNvSpPr>
            <p:nvPr/>
          </p:nvSpPr>
          <p:spPr bwMode="auto">
            <a:xfrm>
              <a:off x="1835150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180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43"/>
          <p:cNvGrpSpPr>
            <a:grpSpLocks/>
          </p:cNvGrpSpPr>
          <p:nvPr/>
        </p:nvGrpSpPr>
        <p:grpSpPr bwMode="auto">
          <a:xfrm>
            <a:off x="3779838" y="4724400"/>
            <a:ext cx="2087562" cy="1701800"/>
            <a:chOff x="3779838" y="4724400"/>
            <a:chExt cx="2087562" cy="1701800"/>
          </a:xfrm>
        </p:grpSpPr>
        <p:pic>
          <p:nvPicPr>
            <p:cNvPr id="5132" name="Picture 2" descr="http://s7.postimg.org/pp7dkvzh7/0_7b5b3_3832b3ec_XL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11638" y="4724400"/>
              <a:ext cx="1655762" cy="170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Скругленный прямоугольник 45"/>
            <p:cNvSpPr/>
            <p:nvPr/>
          </p:nvSpPr>
          <p:spPr>
            <a:xfrm>
              <a:off x="3779838" y="5805488"/>
              <a:ext cx="792162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34" name="TextBox 17"/>
            <p:cNvSpPr txBox="1">
              <a:spLocks noChangeArrowheads="1"/>
            </p:cNvSpPr>
            <p:nvPr/>
          </p:nvSpPr>
          <p:spPr bwMode="auto">
            <a:xfrm>
              <a:off x="3851920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47"/>
          <p:cNvGrpSpPr>
            <a:grpSpLocks/>
          </p:cNvGrpSpPr>
          <p:nvPr/>
        </p:nvGrpSpPr>
        <p:grpSpPr bwMode="auto">
          <a:xfrm>
            <a:off x="6156325" y="4292600"/>
            <a:ext cx="2667000" cy="2160588"/>
            <a:chOff x="6156325" y="4292600"/>
            <a:chExt cx="2667000" cy="2160588"/>
          </a:xfrm>
        </p:grpSpPr>
        <p:pic>
          <p:nvPicPr>
            <p:cNvPr id="5129" name="Picture 20" descr="https://im0-tub-ru.yandex.net/i?id=d65a60adb3e2722a9259f34812af7e6c&amp;n=33&amp;h=215&amp;w=201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04025" y="4292600"/>
              <a:ext cx="2019300" cy="21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Скругленный прямоугольник 49"/>
            <p:cNvSpPr/>
            <p:nvPr/>
          </p:nvSpPr>
          <p:spPr>
            <a:xfrm>
              <a:off x="6156325" y="5805488"/>
              <a:ext cx="792163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31" name="TextBox 18"/>
            <p:cNvSpPr txBox="1">
              <a:spLocks noChangeArrowheads="1"/>
            </p:cNvSpPr>
            <p:nvPr/>
          </p:nvSpPr>
          <p:spPr bwMode="auto">
            <a:xfrm>
              <a:off x="6300788" y="5837238"/>
              <a:ext cx="574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190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6164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6168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9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65" name="Группа 21"/>
            <p:cNvGrpSpPr>
              <a:grpSpLocks/>
            </p:cNvGrpSpPr>
            <p:nvPr/>
          </p:nvGrpSpPr>
          <p:grpSpPr bwMode="auto">
            <a:xfrm>
              <a:off x="12492608" y="2852738"/>
              <a:ext cx="1224408" cy="504825"/>
              <a:chOff x="5075784" y="2852540"/>
              <a:chExt cx="1224408" cy="504825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67" name="TextBox 13"/>
              <p:cNvSpPr txBox="1">
                <a:spLocks noChangeArrowheads="1"/>
              </p:cNvSpPr>
              <p:nvPr/>
            </p:nvSpPr>
            <p:spPr bwMode="auto">
              <a:xfrm>
                <a:off x="5076056" y="2884874"/>
                <a:ext cx="12241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800 - 630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29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6162" name="Рисунок 30" descr="sun03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Прямоугольник 31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  <p:grpSp>
        <p:nvGrpSpPr>
          <p:cNvPr id="6" name="Группа 33"/>
          <p:cNvGrpSpPr>
            <a:grpSpLocks/>
          </p:cNvGrpSpPr>
          <p:nvPr/>
        </p:nvGrpSpPr>
        <p:grpSpPr bwMode="auto">
          <a:xfrm>
            <a:off x="3779838" y="4581525"/>
            <a:ext cx="1871662" cy="1758950"/>
            <a:chOff x="3779838" y="4581525"/>
            <a:chExt cx="1871662" cy="1758950"/>
          </a:xfrm>
        </p:grpSpPr>
        <p:pic>
          <p:nvPicPr>
            <p:cNvPr id="6159" name="Picture 16" descr="http://img-fotki.yandex.ru/get/5904/47407354.53a/0_c1a0a_2727634c_ori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56100" y="4581525"/>
              <a:ext cx="1295400" cy="175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Скругленный прямоугольник 35"/>
            <p:cNvSpPr/>
            <p:nvPr/>
          </p:nvSpPr>
          <p:spPr>
            <a:xfrm>
              <a:off x="3779838" y="5805488"/>
              <a:ext cx="792162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61" name="TextBox 14"/>
            <p:cNvSpPr txBox="1">
              <a:spLocks noChangeArrowheads="1"/>
            </p:cNvSpPr>
            <p:nvPr/>
          </p:nvSpPr>
          <p:spPr bwMode="auto">
            <a:xfrm>
              <a:off x="3851275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230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38"/>
          <p:cNvGrpSpPr>
            <a:grpSpLocks/>
          </p:cNvGrpSpPr>
          <p:nvPr/>
        </p:nvGrpSpPr>
        <p:grpSpPr bwMode="auto">
          <a:xfrm>
            <a:off x="6156325" y="4756150"/>
            <a:ext cx="2303463" cy="1657350"/>
            <a:chOff x="6156325" y="4756150"/>
            <a:chExt cx="2303463" cy="1657350"/>
          </a:xfrm>
        </p:grpSpPr>
        <p:pic>
          <p:nvPicPr>
            <p:cNvPr id="6156" name="Picture 34" descr="https://im0-tub-ru.yandex.net/i?id=90a19edace2a147adb53b4b52358cc99&amp;n=33&amp;h=215&amp;w=21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04025" y="4756150"/>
              <a:ext cx="1655763" cy="165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Скругленный прямоугольник 40"/>
            <p:cNvSpPr/>
            <p:nvPr/>
          </p:nvSpPr>
          <p:spPr>
            <a:xfrm>
              <a:off x="6156325" y="5805488"/>
              <a:ext cx="792163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58" name="TextBox 15"/>
            <p:cNvSpPr txBox="1">
              <a:spLocks noChangeArrowheads="1"/>
            </p:cNvSpPr>
            <p:nvPr/>
          </p:nvSpPr>
          <p:spPr bwMode="auto">
            <a:xfrm>
              <a:off x="6300788" y="5837238"/>
              <a:ext cx="574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130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43"/>
          <p:cNvGrpSpPr>
            <a:grpSpLocks/>
          </p:cNvGrpSpPr>
          <p:nvPr/>
        </p:nvGrpSpPr>
        <p:grpSpPr bwMode="auto">
          <a:xfrm>
            <a:off x="539750" y="4581525"/>
            <a:ext cx="1944688" cy="1970088"/>
            <a:chOff x="539750" y="4581525"/>
            <a:chExt cx="1944688" cy="1970088"/>
          </a:xfrm>
        </p:grpSpPr>
        <p:pic>
          <p:nvPicPr>
            <p:cNvPr id="6153" name="Picture 28" descr="https://fs00.infourok.ru/images/doc/298/298072/hello_html_m29d7a78f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9750" y="4581525"/>
              <a:ext cx="1187450" cy="197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Скругленный прямоугольник 45"/>
            <p:cNvSpPr/>
            <p:nvPr/>
          </p:nvSpPr>
          <p:spPr>
            <a:xfrm>
              <a:off x="1692275" y="5805488"/>
              <a:ext cx="792163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55" name="TextBox 13"/>
            <p:cNvSpPr txBox="1">
              <a:spLocks noChangeArrowheads="1"/>
            </p:cNvSpPr>
            <p:nvPr/>
          </p:nvSpPr>
          <p:spPr bwMode="auto">
            <a:xfrm>
              <a:off x="1835150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170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7188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7192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3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189" name="Группа 21"/>
            <p:cNvGrpSpPr>
              <a:grpSpLocks/>
            </p:cNvGrpSpPr>
            <p:nvPr/>
          </p:nvGrpSpPr>
          <p:grpSpPr bwMode="auto">
            <a:xfrm>
              <a:off x="12276409" y="2852738"/>
              <a:ext cx="1512168" cy="504825"/>
              <a:chOff x="4859585" y="2852540"/>
              <a:chExt cx="1512168" cy="504825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91" name="TextBox 13"/>
              <p:cNvSpPr txBox="1">
                <a:spLocks noChangeArrowheads="1"/>
              </p:cNvSpPr>
              <p:nvPr/>
            </p:nvSpPr>
            <p:spPr bwMode="auto">
              <a:xfrm>
                <a:off x="4859585" y="2884874"/>
                <a:ext cx="151216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  170 + 210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27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7186" name="Рисунок 28" descr="sun03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7" name="Прямоугольник 29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  <p:grpSp>
        <p:nvGrpSpPr>
          <p:cNvPr id="6" name="Группа 31"/>
          <p:cNvGrpSpPr>
            <a:grpSpLocks/>
          </p:cNvGrpSpPr>
          <p:nvPr/>
        </p:nvGrpSpPr>
        <p:grpSpPr bwMode="auto">
          <a:xfrm>
            <a:off x="107950" y="4508500"/>
            <a:ext cx="2376488" cy="2232025"/>
            <a:chOff x="107950" y="4508500"/>
            <a:chExt cx="2376488" cy="2232025"/>
          </a:xfrm>
        </p:grpSpPr>
        <p:pic>
          <p:nvPicPr>
            <p:cNvPr id="7183" name="Picture 26" descr="https://ds02.infourok.ru/uploads/ex/091b/0008949a-99fec94a/10/hello_html_431da963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950" y="4508500"/>
              <a:ext cx="1782763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1692275" y="5805488"/>
              <a:ext cx="792163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85" name="TextBox 13"/>
            <p:cNvSpPr txBox="1">
              <a:spLocks noChangeArrowheads="1"/>
            </p:cNvSpPr>
            <p:nvPr/>
          </p:nvSpPr>
          <p:spPr bwMode="auto">
            <a:xfrm>
              <a:off x="1835150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360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6156325" y="4797425"/>
            <a:ext cx="2286000" cy="1727200"/>
            <a:chOff x="6156325" y="4797425"/>
            <a:chExt cx="2286000" cy="1727200"/>
          </a:xfrm>
        </p:grpSpPr>
        <p:pic>
          <p:nvPicPr>
            <p:cNvPr id="7180" name="Picture 12" descr="http://propaganda-finance.ru/photos/kartinki-myshata-dlya-detey-29093-large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19925" y="4797425"/>
              <a:ext cx="1422400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6156325" y="5805488"/>
              <a:ext cx="792163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82" name="TextBox 18"/>
            <p:cNvSpPr txBox="1">
              <a:spLocks noChangeArrowheads="1"/>
            </p:cNvSpPr>
            <p:nvPr/>
          </p:nvSpPr>
          <p:spPr bwMode="auto">
            <a:xfrm>
              <a:off x="6300788" y="5837238"/>
              <a:ext cx="574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390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41"/>
          <p:cNvGrpSpPr>
            <a:grpSpLocks/>
          </p:cNvGrpSpPr>
          <p:nvPr/>
        </p:nvGrpSpPr>
        <p:grpSpPr bwMode="auto">
          <a:xfrm>
            <a:off x="3779838" y="4679950"/>
            <a:ext cx="2016125" cy="1712913"/>
            <a:chOff x="3779838" y="4679950"/>
            <a:chExt cx="2016125" cy="1712913"/>
          </a:xfrm>
        </p:grpSpPr>
        <p:pic>
          <p:nvPicPr>
            <p:cNvPr id="7177" name="Picture 10" descr="http://stats24.ru/gallery/kartinki-porosyat-dlya-detey-14883-large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4679950"/>
              <a:ext cx="1223963" cy="171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Скругленный прямоугольник 43"/>
            <p:cNvSpPr/>
            <p:nvPr/>
          </p:nvSpPr>
          <p:spPr>
            <a:xfrm>
              <a:off x="3779838" y="5805488"/>
              <a:ext cx="792162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79" name="TextBox 17"/>
            <p:cNvSpPr txBox="1">
              <a:spLocks noChangeArrowheads="1"/>
            </p:cNvSpPr>
            <p:nvPr/>
          </p:nvSpPr>
          <p:spPr bwMode="auto">
            <a:xfrm>
              <a:off x="3851275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380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8212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8216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17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13" name="Группа 21"/>
            <p:cNvGrpSpPr>
              <a:grpSpLocks/>
            </p:cNvGrpSpPr>
            <p:nvPr/>
          </p:nvGrpSpPr>
          <p:grpSpPr bwMode="auto">
            <a:xfrm>
              <a:off x="12492608" y="2852738"/>
              <a:ext cx="1224408" cy="504825"/>
              <a:chOff x="5075784" y="2852540"/>
              <a:chExt cx="1224408" cy="504825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15" name="TextBox 13"/>
              <p:cNvSpPr txBox="1">
                <a:spLocks noChangeArrowheads="1"/>
              </p:cNvSpPr>
              <p:nvPr/>
            </p:nvSpPr>
            <p:spPr bwMode="auto">
              <a:xfrm>
                <a:off x="5076056" y="2884874"/>
                <a:ext cx="12241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510 - 80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35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8210" name="Рисунок 36" descr="sun03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Прямоугольник 37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  <p:grpSp>
        <p:nvGrpSpPr>
          <p:cNvPr id="6" name="Группа 39"/>
          <p:cNvGrpSpPr>
            <a:grpSpLocks/>
          </p:cNvGrpSpPr>
          <p:nvPr/>
        </p:nvGrpSpPr>
        <p:grpSpPr bwMode="auto">
          <a:xfrm>
            <a:off x="611188" y="4221163"/>
            <a:ext cx="1873250" cy="2160587"/>
            <a:chOff x="611188" y="4221163"/>
            <a:chExt cx="1873250" cy="2160587"/>
          </a:xfrm>
        </p:grpSpPr>
        <p:pic>
          <p:nvPicPr>
            <p:cNvPr id="8207" name="Picture 24" descr="http://img-fotki.yandex.ru/get/6004/47407354.466/0_b349c_113b691a_ori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1188" y="4221163"/>
              <a:ext cx="1149350" cy="21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Скругленный прямоугольник 41"/>
            <p:cNvSpPr/>
            <p:nvPr/>
          </p:nvSpPr>
          <p:spPr>
            <a:xfrm>
              <a:off x="1692275" y="5805488"/>
              <a:ext cx="792163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09" name="TextBox 12"/>
            <p:cNvSpPr txBox="1">
              <a:spLocks noChangeArrowheads="1"/>
            </p:cNvSpPr>
            <p:nvPr/>
          </p:nvSpPr>
          <p:spPr bwMode="auto">
            <a:xfrm>
              <a:off x="1835150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430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45"/>
          <p:cNvGrpSpPr>
            <a:grpSpLocks/>
          </p:cNvGrpSpPr>
          <p:nvPr/>
        </p:nvGrpSpPr>
        <p:grpSpPr bwMode="auto">
          <a:xfrm>
            <a:off x="6156325" y="4221163"/>
            <a:ext cx="2012950" cy="2160587"/>
            <a:chOff x="6156325" y="4221163"/>
            <a:chExt cx="2012950" cy="2160587"/>
          </a:xfrm>
        </p:grpSpPr>
        <p:pic>
          <p:nvPicPr>
            <p:cNvPr id="8204" name="Picture 4" descr="http://download.photo-sj.ru/images/%D1%81%D0%BA%D0%B0%D1%87%D0%B0%D1%82%D1%8C%20%D0%BA%D0%B0%D1%80%D1%82%D0%B8%D0%BD%D0%BA%D1%83%20%D0%B7%D0%B0%D0%B9%D1%87%D0%B8%D0%BA%D0%B0/8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04025" y="4221163"/>
              <a:ext cx="1365250" cy="21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Скругленный прямоугольник 47"/>
            <p:cNvSpPr/>
            <p:nvPr/>
          </p:nvSpPr>
          <p:spPr>
            <a:xfrm>
              <a:off x="6156325" y="5805488"/>
              <a:ext cx="792163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06" name="TextBox 14"/>
            <p:cNvSpPr txBox="1">
              <a:spLocks noChangeArrowheads="1"/>
            </p:cNvSpPr>
            <p:nvPr/>
          </p:nvSpPr>
          <p:spPr bwMode="auto">
            <a:xfrm>
              <a:off x="6300788" y="5837238"/>
              <a:ext cx="574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470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61"/>
          <p:cNvGrpSpPr>
            <a:grpSpLocks/>
          </p:cNvGrpSpPr>
          <p:nvPr/>
        </p:nvGrpSpPr>
        <p:grpSpPr bwMode="auto">
          <a:xfrm>
            <a:off x="3562350" y="4581525"/>
            <a:ext cx="1657350" cy="1765300"/>
            <a:chOff x="3635375" y="4581525"/>
            <a:chExt cx="1657350" cy="1765300"/>
          </a:xfrm>
        </p:grpSpPr>
        <p:pic>
          <p:nvPicPr>
            <p:cNvPr id="8201" name="Picture 18" descr="http://tapenik.ru/dizain/ob_23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35375" y="4581525"/>
              <a:ext cx="1657350" cy="176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Скругленный прямоугольник 63"/>
            <p:cNvSpPr/>
            <p:nvPr/>
          </p:nvSpPr>
          <p:spPr>
            <a:xfrm>
              <a:off x="3779838" y="5805488"/>
              <a:ext cx="792162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03" name="TextBox 14"/>
            <p:cNvSpPr txBox="1">
              <a:spLocks noChangeArrowheads="1"/>
            </p:cNvSpPr>
            <p:nvPr/>
          </p:nvSpPr>
          <p:spPr bwMode="auto">
            <a:xfrm>
              <a:off x="3923729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540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2" descr="http://img-fotki.yandex.ru/get/6104/47407354.55b/0_c40c5_12e71c22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-19483388"/>
            <a:ext cx="6080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9237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9241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2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238" name="Группа 21"/>
            <p:cNvGrpSpPr>
              <a:grpSpLocks/>
            </p:cNvGrpSpPr>
            <p:nvPr/>
          </p:nvGrpSpPr>
          <p:grpSpPr bwMode="auto">
            <a:xfrm>
              <a:off x="12492608" y="2852738"/>
              <a:ext cx="1224408" cy="504825"/>
              <a:chOff x="5075784" y="2852540"/>
              <a:chExt cx="1224408" cy="504825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240" name="TextBox 13"/>
              <p:cNvSpPr txBox="1">
                <a:spLocks noChangeArrowheads="1"/>
              </p:cNvSpPr>
              <p:nvPr/>
            </p:nvSpPr>
            <p:spPr bwMode="auto">
              <a:xfrm>
                <a:off x="5076056" y="2884874"/>
                <a:ext cx="122413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900 - 740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37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9235" name="Рисунок 38" descr="sun03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6" name="Прямоугольник 39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  <p:grpSp>
        <p:nvGrpSpPr>
          <p:cNvPr id="6" name="Группа 57"/>
          <p:cNvGrpSpPr>
            <a:grpSpLocks/>
          </p:cNvGrpSpPr>
          <p:nvPr/>
        </p:nvGrpSpPr>
        <p:grpSpPr bwMode="auto">
          <a:xfrm>
            <a:off x="3725863" y="4797425"/>
            <a:ext cx="2141537" cy="1727200"/>
            <a:chOff x="3779838" y="4797152"/>
            <a:chExt cx="2142554" cy="1727200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779838" y="5805215"/>
              <a:ext cx="792538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33" name="TextBox 12"/>
            <p:cNvSpPr txBox="1">
              <a:spLocks noChangeArrowheads="1"/>
            </p:cNvSpPr>
            <p:nvPr/>
          </p:nvSpPr>
          <p:spPr bwMode="auto">
            <a:xfrm>
              <a:off x="3851275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160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234" name="Picture 12" descr="http://propaganda-finance.ru/photos/kartinki-myshata-dlya-detey-29093-large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4797152"/>
              <a:ext cx="1422400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61"/>
          <p:cNvGrpSpPr>
            <a:grpSpLocks/>
          </p:cNvGrpSpPr>
          <p:nvPr/>
        </p:nvGrpSpPr>
        <p:grpSpPr bwMode="auto">
          <a:xfrm>
            <a:off x="611188" y="4581525"/>
            <a:ext cx="2233612" cy="1865313"/>
            <a:chOff x="250825" y="4581525"/>
            <a:chExt cx="2233613" cy="1865313"/>
          </a:xfrm>
        </p:grpSpPr>
        <p:pic>
          <p:nvPicPr>
            <p:cNvPr id="9229" name="Picture 8" descr="https://fs00.infourok.ru/images/doc/193/221057/hello_html_3a188227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0825" y="4581525"/>
              <a:ext cx="1866900" cy="186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Скругленный прямоугольник 63"/>
            <p:cNvSpPr/>
            <p:nvPr/>
          </p:nvSpPr>
          <p:spPr>
            <a:xfrm>
              <a:off x="1692276" y="5805488"/>
              <a:ext cx="792162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31" name="TextBox 13"/>
            <p:cNvSpPr txBox="1">
              <a:spLocks noChangeArrowheads="1"/>
            </p:cNvSpPr>
            <p:nvPr/>
          </p:nvSpPr>
          <p:spPr bwMode="auto">
            <a:xfrm>
              <a:off x="1835150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450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65"/>
          <p:cNvGrpSpPr>
            <a:grpSpLocks/>
          </p:cNvGrpSpPr>
          <p:nvPr/>
        </p:nvGrpSpPr>
        <p:grpSpPr bwMode="auto">
          <a:xfrm>
            <a:off x="6156325" y="4797425"/>
            <a:ext cx="2519363" cy="1701800"/>
            <a:chOff x="6156325" y="4797152"/>
            <a:chExt cx="2519709" cy="1701800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6156325" y="5805215"/>
              <a:ext cx="792272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27" name="TextBox 13"/>
            <p:cNvSpPr txBox="1">
              <a:spLocks noChangeArrowheads="1"/>
            </p:cNvSpPr>
            <p:nvPr/>
          </p:nvSpPr>
          <p:spPr bwMode="auto">
            <a:xfrm>
              <a:off x="6300788" y="5837238"/>
              <a:ext cx="574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260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228" name="Picture 2" descr="http://s7.postimg.org/pp7dkvzh7/0_7b5b3_3832b3ec_XL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20272" y="4797152"/>
              <a:ext cx="1655762" cy="170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http://img3.proshkolu.ru/content/media/pic/std/3000000/2619000/2618139-a0418c40c98589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324975" y="2060575"/>
            <a:ext cx="5111750" cy="2160588"/>
            <a:chOff x="9252520" y="1989138"/>
            <a:chExt cx="5111750" cy="2160587"/>
          </a:xfrm>
        </p:grpSpPr>
        <p:grpSp>
          <p:nvGrpSpPr>
            <p:cNvPr id="10260" name="Группа 20"/>
            <p:cNvGrpSpPr>
              <a:grpSpLocks/>
            </p:cNvGrpSpPr>
            <p:nvPr/>
          </p:nvGrpSpPr>
          <p:grpSpPr bwMode="auto">
            <a:xfrm>
              <a:off x="9252520" y="1989138"/>
              <a:ext cx="5111750" cy="2160587"/>
              <a:chOff x="1230411" y="1221088"/>
              <a:chExt cx="6149901" cy="3000000"/>
            </a:xfrm>
          </p:grpSpPr>
          <p:pic>
            <p:nvPicPr>
              <p:cNvPr id="10264" name="Picture 2" descr="http://img-fotki.yandex.ru/get/6104/47407354.55b/0_c40c5_12e71c22_ori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699" r="4440"/>
              <a:stretch>
                <a:fillRect/>
              </a:stretch>
            </p:blipFill>
            <p:spPr bwMode="auto">
              <a:xfrm>
                <a:off x="4427984" y="1556792"/>
                <a:ext cx="2952328" cy="266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5" name="Picture 2" descr="http://zoozel.ru/gallery/images/351173_kartinka-poezd-s-vagonchikami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r="-171"/>
              <a:stretch>
                <a:fillRect/>
              </a:stretch>
            </p:blipFill>
            <p:spPr bwMode="auto">
              <a:xfrm>
                <a:off x="1230411" y="1221088"/>
                <a:ext cx="3197573" cy="30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261" name="Группа 21"/>
            <p:cNvGrpSpPr>
              <a:grpSpLocks/>
            </p:cNvGrpSpPr>
            <p:nvPr/>
          </p:nvGrpSpPr>
          <p:grpSpPr bwMode="auto">
            <a:xfrm>
              <a:off x="12419978" y="2852738"/>
              <a:ext cx="1368599" cy="504825"/>
              <a:chOff x="5003154" y="2852540"/>
              <a:chExt cx="1368599" cy="504825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5075784" y="2852540"/>
                <a:ext cx="1152525" cy="50482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263" name="TextBox 13"/>
              <p:cNvSpPr txBox="1">
                <a:spLocks noChangeArrowheads="1"/>
              </p:cNvSpPr>
              <p:nvPr/>
            </p:nvSpPr>
            <p:spPr bwMode="auto">
              <a:xfrm>
                <a:off x="5003154" y="2884874"/>
                <a:ext cx="136859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 570 + 240</a:t>
                </a:r>
                <a:endParaRPr lang="ru-RU" sz="2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26"/>
          <p:cNvGrpSpPr>
            <a:grpSpLocks/>
          </p:cNvGrpSpPr>
          <p:nvPr/>
        </p:nvGrpSpPr>
        <p:grpSpPr bwMode="auto">
          <a:xfrm>
            <a:off x="269875" y="260350"/>
            <a:ext cx="1206500" cy="1223963"/>
            <a:chOff x="1187624" y="1124744"/>
            <a:chExt cx="1205516" cy="1224000"/>
          </a:xfrm>
        </p:grpSpPr>
        <p:pic>
          <p:nvPicPr>
            <p:cNvPr id="10258" name="Рисунок 27" descr="sun03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124744"/>
              <a:ext cx="1205516" cy="12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Прямоугольник 28"/>
            <p:cNvSpPr>
              <a:spLocks noChangeArrowheads="1"/>
            </p:cNvSpPr>
            <p:nvPr/>
          </p:nvSpPr>
          <p:spPr bwMode="auto">
            <a:xfrm>
              <a:off x="1398275" y="1556792"/>
              <a:ext cx="8694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СТАРТ</a:t>
              </a:r>
            </a:p>
          </p:txBody>
        </p:sp>
      </p:grpSp>
      <p:grpSp>
        <p:nvGrpSpPr>
          <p:cNvPr id="6" name="Группа 45"/>
          <p:cNvGrpSpPr>
            <a:grpSpLocks/>
          </p:cNvGrpSpPr>
          <p:nvPr/>
        </p:nvGrpSpPr>
        <p:grpSpPr bwMode="auto">
          <a:xfrm>
            <a:off x="3690938" y="4292600"/>
            <a:ext cx="2536825" cy="2232025"/>
            <a:chOff x="1692275" y="4293096"/>
            <a:chExt cx="2537495" cy="2232025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1692275" y="5805984"/>
              <a:ext cx="792371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56" name="TextBox 10"/>
            <p:cNvSpPr txBox="1">
              <a:spLocks noChangeArrowheads="1"/>
            </p:cNvSpPr>
            <p:nvPr/>
          </p:nvSpPr>
          <p:spPr bwMode="auto">
            <a:xfrm>
              <a:off x="1835150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810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57" name="Picture 14" descr="https://ds02.infourok.ru/uploads/ex/0356/00005175-b625a403/hello_html_m19767e9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1720" y="4293096"/>
              <a:ext cx="2178050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49"/>
          <p:cNvGrpSpPr>
            <a:grpSpLocks/>
          </p:cNvGrpSpPr>
          <p:nvPr/>
        </p:nvGrpSpPr>
        <p:grpSpPr bwMode="auto">
          <a:xfrm>
            <a:off x="395288" y="4652963"/>
            <a:ext cx="2232025" cy="1776412"/>
            <a:chOff x="395288" y="4652963"/>
            <a:chExt cx="2232496" cy="177641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835454" y="5805488"/>
              <a:ext cx="792330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53" name="TextBox 11"/>
            <p:cNvSpPr txBox="1">
              <a:spLocks noChangeArrowheads="1"/>
            </p:cNvSpPr>
            <p:nvPr/>
          </p:nvSpPr>
          <p:spPr bwMode="auto">
            <a:xfrm>
              <a:off x="1907505" y="5837238"/>
              <a:ext cx="5762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800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54" name="Picture 6" descr="http://s1.hostingkartinok.com/uploads/images/2015/03/38176be7ec991d217dfd1c999806a9e3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5288" y="4652963"/>
              <a:ext cx="1476375" cy="177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53"/>
          <p:cNvGrpSpPr>
            <a:grpSpLocks/>
          </p:cNvGrpSpPr>
          <p:nvPr/>
        </p:nvGrpSpPr>
        <p:grpSpPr bwMode="auto">
          <a:xfrm>
            <a:off x="6011863" y="4292600"/>
            <a:ext cx="2228850" cy="2160588"/>
            <a:chOff x="6156325" y="4293096"/>
            <a:chExt cx="2229197" cy="2160587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6156325" y="5805983"/>
              <a:ext cx="792285" cy="50323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50" name="TextBox 12"/>
            <p:cNvSpPr txBox="1">
              <a:spLocks noChangeArrowheads="1"/>
            </p:cNvSpPr>
            <p:nvPr/>
          </p:nvSpPr>
          <p:spPr bwMode="auto">
            <a:xfrm>
              <a:off x="6300788" y="5837238"/>
              <a:ext cx="5746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910</a:t>
              </a:r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51" name="Picture 4" descr="http://download.photo-sj.ru/images/%D1%81%D0%BA%D0%B0%D1%87%D0%B0%D1%82%D1%8C%20%D0%BA%D0%B0%D1%80%D1%82%D0%B8%D0%BD%D0%BA%D1%83%20%D0%B7%D0%B0%D0%B9%D1%87%D0%B8%D0%BA%D0%B0/8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4293096"/>
              <a:ext cx="1365250" cy="216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532813" y="6381750"/>
            <a:ext cx="431800" cy="2873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60261 -0.0208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1" y="-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арово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ОПРОБУ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299</Words>
  <Application>Microsoft Office PowerPoint</Application>
  <PresentationFormat>Экран (4:3)</PresentationFormat>
  <Paragraphs>101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81</cp:revision>
  <dcterms:created xsi:type="dcterms:W3CDTF">2017-05-09T13:59:37Z</dcterms:created>
  <dcterms:modified xsi:type="dcterms:W3CDTF">2021-04-13T15:46:49Z</dcterms:modified>
</cp:coreProperties>
</file>